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  <p:sldMasterId id="2147483680" r:id="rId3"/>
  </p:sldMasterIdLst>
  <p:notesMasterIdLst>
    <p:notesMasterId r:id="rId13"/>
  </p:notesMasterIdLst>
  <p:sldIdLst>
    <p:sldId id="256" r:id="rId4"/>
    <p:sldId id="359" r:id="rId5"/>
    <p:sldId id="363" r:id="rId6"/>
    <p:sldId id="364" r:id="rId7"/>
    <p:sldId id="365" r:id="rId8"/>
    <p:sldId id="366" r:id="rId9"/>
    <p:sldId id="367" r:id="rId10"/>
    <p:sldId id="362" r:id="rId11"/>
    <p:sldId id="35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A9EF43-32A7-4335-9AAB-4BEBE45DA37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BCB332-DDA8-4BB6-98F4-979C6D17461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Empirical testing means that something has been examined against reality using data. </a:t>
          </a:r>
        </a:p>
      </dgm:t>
    </dgm:pt>
    <dgm:pt modelId="{2DB83969-A783-4747-935A-B891DA6352F0}" type="parTrans" cxnId="{DB38931B-478C-497A-B49A-B775C650DE52}">
      <dgm:prSet/>
      <dgm:spPr/>
      <dgm:t>
        <a:bodyPr/>
        <a:lstStyle/>
        <a:p>
          <a:endParaRPr lang="en-US"/>
        </a:p>
      </dgm:t>
    </dgm:pt>
    <dgm:pt modelId="{682602F5-EC85-4FA2-AD11-05140F0A084F}" type="sibTrans" cxnId="{DB38931B-478C-497A-B49A-B775C650DE52}">
      <dgm:prSet/>
      <dgm:spPr/>
      <dgm:t>
        <a:bodyPr/>
        <a:lstStyle/>
        <a:p>
          <a:endParaRPr lang="en-US"/>
        </a:p>
      </dgm:t>
    </dgm:pt>
    <dgm:pt modelId="{55F67929-E8FC-488B-BFFB-E9550918B2C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Retirement benefits and intention to leave are variables, reflecting the concepts of employee treatment and employee loyalty.</a:t>
          </a:r>
        </a:p>
      </dgm:t>
    </dgm:pt>
    <dgm:pt modelId="{BF6D7D3B-4B9F-4D68-9B20-7873EE617E37}" type="parTrans" cxnId="{2B06CA30-C460-4C56-BA85-269FFF4318D4}">
      <dgm:prSet/>
      <dgm:spPr/>
      <dgm:t>
        <a:bodyPr/>
        <a:lstStyle/>
        <a:p>
          <a:endParaRPr lang="en-US"/>
        </a:p>
      </dgm:t>
    </dgm:pt>
    <dgm:pt modelId="{8F815407-99BA-4300-905A-795B9239118B}" type="sibTrans" cxnId="{2B06CA30-C460-4C56-BA85-269FFF4318D4}">
      <dgm:prSet/>
      <dgm:spPr/>
      <dgm:t>
        <a:bodyPr/>
        <a:lstStyle/>
        <a:p>
          <a:endParaRPr lang="en-US"/>
        </a:p>
      </dgm:t>
    </dgm:pt>
    <dgm:pt modelId="{7E0F2257-A440-45F8-BF14-37C4CA00B4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Operationalizing the variables.</a:t>
          </a:r>
        </a:p>
      </dgm:t>
    </dgm:pt>
    <dgm:pt modelId="{56641E4F-E3F9-4BB8-B0F1-742A8C4F629F}" type="parTrans" cxnId="{FA9A21E2-C259-4EB2-BA79-2003E90B4EAA}">
      <dgm:prSet/>
      <dgm:spPr/>
      <dgm:t>
        <a:bodyPr/>
        <a:lstStyle/>
        <a:p>
          <a:endParaRPr lang="en-US"/>
        </a:p>
      </dgm:t>
    </dgm:pt>
    <dgm:pt modelId="{E413D094-E5BE-4C88-BDAF-7A4F97FC934F}" type="sibTrans" cxnId="{FA9A21E2-C259-4EB2-BA79-2003E90B4EAA}">
      <dgm:prSet/>
      <dgm:spPr/>
      <dgm:t>
        <a:bodyPr/>
        <a:lstStyle/>
        <a:p>
          <a:endParaRPr lang="en-US"/>
        </a:p>
      </dgm:t>
    </dgm:pt>
    <dgm:pt modelId="{9B730C27-82C8-496D-8E8B-53A5CADDE8F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When the data are consistent with a hypothesis, we say the hypothesis is supported else, not supported.</a:t>
          </a:r>
        </a:p>
      </dgm:t>
    </dgm:pt>
    <dgm:pt modelId="{15E7A5AB-322F-440F-91C6-F2A746BE68AE}" type="parTrans" cxnId="{BD08F206-5A14-44BA-B0E3-E4AC07A00039}">
      <dgm:prSet/>
      <dgm:spPr/>
      <dgm:t>
        <a:bodyPr/>
        <a:lstStyle/>
        <a:p>
          <a:endParaRPr lang="en-US"/>
        </a:p>
      </dgm:t>
    </dgm:pt>
    <dgm:pt modelId="{FD127D74-31B3-49DD-8F5F-8AD2A657E9F4}" type="sibTrans" cxnId="{BD08F206-5A14-44BA-B0E3-E4AC07A00039}">
      <dgm:prSet/>
      <dgm:spPr/>
      <dgm:t>
        <a:bodyPr/>
        <a:lstStyle/>
        <a:p>
          <a:endParaRPr lang="en-US"/>
        </a:p>
      </dgm:t>
    </dgm:pt>
    <dgm:pt modelId="{2E50176D-E8F5-400A-9CA3-37209A2E2B81}" type="pres">
      <dgm:prSet presAssocID="{1EA9EF43-32A7-4335-9AAB-4BEBE45DA371}" presName="root" presStyleCnt="0">
        <dgm:presLayoutVars>
          <dgm:dir/>
          <dgm:resizeHandles val="exact"/>
        </dgm:presLayoutVars>
      </dgm:prSet>
      <dgm:spPr/>
    </dgm:pt>
    <dgm:pt modelId="{8E1A5B73-00A1-45D7-9DEE-C44B4C7BD85A}" type="pres">
      <dgm:prSet presAssocID="{73BCB332-DDA8-4BB6-98F4-979C6D17461B}" presName="compNode" presStyleCnt="0"/>
      <dgm:spPr/>
    </dgm:pt>
    <dgm:pt modelId="{DF1ADA2B-36DA-407E-8967-4C73AF740523}" type="pres">
      <dgm:prSet presAssocID="{73BCB332-DDA8-4BB6-98F4-979C6D17461B}" presName="bgRect" presStyleLbl="bgShp" presStyleIdx="0" presStyleCnt="4" custLinFactNeighborY="-1893"/>
      <dgm:spPr/>
    </dgm:pt>
    <dgm:pt modelId="{E1D61957-BE81-496D-88EA-8187D463A0FD}" type="pres">
      <dgm:prSet presAssocID="{73BCB332-DDA8-4BB6-98F4-979C6D17461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DAE15035-214C-41AA-9645-B06A4E508977}" type="pres">
      <dgm:prSet presAssocID="{73BCB332-DDA8-4BB6-98F4-979C6D17461B}" presName="spaceRect" presStyleCnt="0"/>
      <dgm:spPr/>
    </dgm:pt>
    <dgm:pt modelId="{778F8386-DD53-4EBC-95FB-E55F09BBAE16}" type="pres">
      <dgm:prSet presAssocID="{73BCB332-DDA8-4BB6-98F4-979C6D17461B}" presName="parTx" presStyleLbl="revTx" presStyleIdx="0" presStyleCnt="4">
        <dgm:presLayoutVars>
          <dgm:chMax val="0"/>
          <dgm:chPref val="0"/>
        </dgm:presLayoutVars>
      </dgm:prSet>
      <dgm:spPr/>
    </dgm:pt>
    <dgm:pt modelId="{53D00871-A9D7-42D3-8DEC-BCA892DD4574}" type="pres">
      <dgm:prSet presAssocID="{682602F5-EC85-4FA2-AD11-05140F0A084F}" presName="sibTrans" presStyleCnt="0"/>
      <dgm:spPr/>
    </dgm:pt>
    <dgm:pt modelId="{F62CDD02-43B8-4365-A7DB-48A020EF0010}" type="pres">
      <dgm:prSet presAssocID="{55F67929-E8FC-488B-BFFB-E9550918B2C1}" presName="compNode" presStyleCnt="0"/>
      <dgm:spPr/>
    </dgm:pt>
    <dgm:pt modelId="{FBE4C521-6A38-444E-A724-B59CE91AC113}" type="pres">
      <dgm:prSet presAssocID="{55F67929-E8FC-488B-BFFB-E9550918B2C1}" presName="bgRect" presStyleLbl="bgShp" presStyleIdx="1" presStyleCnt="4" custLinFactNeighborY="2081"/>
      <dgm:spPr/>
    </dgm:pt>
    <dgm:pt modelId="{88AD770D-5DBB-4425-9E5A-275992A9E82B}" type="pres">
      <dgm:prSet presAssocID="{55F67929-E8FC-488B-BFFB-E9550918B2C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0493CB85-75CD-457F-B4DA-223568484880}" type="pres">
      <dgm:prSet presAssocID="{55F67929-E8FC-488B-BFFB-E9550918B2C1}" presName="spaceRect" presStyleCnt="0"/>
      <dgm:spPr/>
    </dgm:pt>
    <dgm:pt modelId="{A6BD638B-4812-4133-A0B9-56383684305D}" type="pres">
      <dgm:prSet presAssocID="{55F67929-E8FC-488B-BFFB-E9550918B2C1}" presName="parTx" presStyleLbl="revTx" presStyleIdx="1" presStyleCnt="4">
        <dgm:presLayoutVars>
          <dgm:chMax val="0"/>
          <dgm:chPref val="0"/>
        </dgm:presLayoutVars>
      </dgm:prSet>
      <dgm:spPr/>
    </dgm:pt>
    <dgm:pt modelId="{542EB104-067B-45E8-90E7-854B87E06DB0}" type="pres">
      <dgm:prSet presAssocID="{8F815407-99BA-4300-905A-795B9239118B}" presName="sibTrans" presStyleCnt="0"/>
      <dgm:spPr/>
    </dgm:pt>
    <dgm:pt modelId="{7214D345-5AE2-4B3E-9599-80E42457372F}" type="pres">
      <dgm:prSet presAssocID="{7E0F2257-A440-45F8-BF14-37C4CA00B404}" presName="compNode" presStyleCnt="0"/>
      <dgm:spPr/>
    </dgm:pt>
    <dgm:pt modelId="{6C2A00CB-5C47-495F-A9A0-6F05F6685F32}" type="pres">
      <dgm:prSet presAssocID="{7E0F2257-A440-45F8-BF14-37C4CA00B404}" presName="bgRect" presStyleLbl="bgShp" presStyleIdx="2" presStyleCnt="4"/>
      <dgm:spPr/>
    </dgm:pt>
    <dgm:pt modelId="{10BBC8D9-0C69-4495-9E33-DCD6D0ACE3EB}" type="pres">
      <dgm:prSet presAssocID="{7E0F2257-A440-45F8-BF14-37C4CA00B40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eaker"/>
        </a:ext>
      </dgm:extLst>
    </dgm:pt>
    <dgm:pt modelId="{A45EDF7A-26B6-4B4D-AFE2-7FDE8E86F400}" type="pres">
      <dgm:prSet presAssocID="{7E0F2257-A440-45F8-BF14-37C4CA00B404}" presName="spaceRect" presStyleCnt="0"/>
      <dgm:spPr/>
    </dgm:pt>
    <dgm:pt modelId="{E120DC8B-6F48-4331-B47A-0CA56686536C}" type="pres">
      <dgm:prSet presAssocID="{7E0F2257-A440-45F8-BF14-37C4CA00B404}" presName="parTx" presStyleLbl="revTx" presStyleIdx="2" presStyleCnt="4">
        <dgm:presLayoutVars>
          <dgm:chMax val="0"/>
          <dgm:chPref val="0"/>
        </dgm:presLayoutVars>
      </dgm:prSet>
      <dgm:spPr/>
    </dgm:pt>
    <dgm:pt modelId="{D408D724-CD27-4F4A-8BF0-917A387A3C8A}" type="pres">
      <dgm:prSet presAssocID="{E413D094-E5BE-4C88-BDAF-7A4F97FC934F}" presName="sibTrans" presStyleCnt="0"/>
      <dgm:spPr/>
    </dgm:pt>
    <dgm:pt modelId="{44765CD9-4C83-48C9-9E66-C2D0A2E308AC}" type="pres">
      <dgm:prSet presAssocID="{9B730C27-82C8-496D-8E8B-53A5CADDE8F2}" presName="compNode" presStyleCnt="0"/>
      <dgm:spPr/>
    </dgm:pt>
    <dgm:pt modelId="{628E4AAB-3611-4D6C-BDFD-26ACED597A9B}" type="pres">
      <dgm:prSet presAssocID="{9B730C27-82C8-496D-8E8B-53A5CADDE8F2}" presName="bgRect" presStyleLbl="bgShp" presStyleIdx="3" presStyleCnt="4"/>
      <dgm:spPr/>
    </dgm:pt>
    <dgm:pt modelId="{5C0D4AC7-F1F4-428C-A18F-03FECF049A24}" type="pres">
      <dgm:prSet presAssocID="{9B730C27-82C8-496D-8E8B-53A5CADDE8F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520B3A67-F8A1-466A-9E5C-CD5AB78876E5}" type="pres">
      <dgm:prSet presAssocID="{9B730C27-82C8-496D-8E8B-53A5CADDE8F2}" presName="spaceRect" presStyleCnt="0"/>
      <dgm:spPr/>
    </dgm:pt>
    <dgm:pt modelId="{E1D32AA3-FEE8-4D33-82EF-6ED363D7AF9D}" type="pres">
      <dgm:prSet presAssocID="{9B730C27-82C8-496D-8E8B-53A5CADDE8F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D08F206-5A14-44BA-B0E3-E4AC07A00039}" srcId="{1EA9EF43-32A7-4335-9AAB-4BEBE45DA371}" destId="{9B730C27-82C8-496D-8E8B-53A5CADDE8F2}" srcOrd="3" destOrd="0" parTransId="{15E7A5AB-322F-440F-91C6-F2A746BE68AE}" sibTransId="{FD127D74-31B3-49DD-8F5F-8AD2A657E9F4}"/>
    <dgm:cxn modelId="{DB38931B-478C-497A-B49A-B775C650DE52}" srcId="{1EA9EF43-32A7-4335-9AAB-4BEBE45DA371}" destId="{73BCB332-DDA8-4BB6-98F4-979C6D17461B}" srcOrd="0" destOrd="0" parTransId="{2DB83969-A783-4747-935A-B891DA6352F0}" sibTransId="{682602F5-EC85-4FA2-AD11-05140F0A084F}"/>
    <dgm:cxn modelId="{2B06CA30-C460-4C56-BA85-269FFF4318D4}" srcId="{1EA9EF43-32A7-4335-9AAB-4BEBE45DA371}" destId="{55F67929-E8FC-488B-BFFB-E9550918B2C1}" srcOrd="1" destOrd="0" parTransId="{BF6D7D3B-4B9F-4D68-9B20-7873EE617E37}" sibTransId="{8F815407-99BA-4300-905A-795B9239118B}"/>
    <dgm:cxn modelId="{CFD22A44-8A6D-434F-B165-41292885BB6A}" type="presOf" srcId="{7E0F2257-A440-45F8-BF14-37C4CA00B404}" destId="{E120DC8B-6F48-4331-B47A-0CA56686536C}" srcOrd="0" destOrd="0" presId="urn:microsoft.com/office/officeart/2018/2/layout/IconVerticalSolidList"/>
    <dgm:cxn modelId="{F04E176C-AC29-41A7-9D07-7FCA036276DE}" type="presOf" srcId="{73BCB332-DDA8-4BB6-98F4-979C6D17461B}" destId="{778F8386-DD53-4EBC-95FB-E55F09BBAE16}" srcOrd="0" destOrd="0" presId="urn:microsoft.com/office/officeart/2018/2/layout/IconVerticalSolidList"/>
    <dgm:cxn modelId="{B9844E8F-D89C-4B16-A137-8D218696EB49}" type="presOf" srcId="{55F67929-E8FC-488B-BFFB-E9550918B2C1}" destId="{A6BD638B-4812-4133-A0B9-56383684305D}" srcOrd="0" destOrd="0" presId="urn:microsoft.com/office/officeart/2018/2/layout/IconVerticalSolidList"/>
    <dgm:cxn modelId="{5CD193A0-9378-4332-A164-A0ED9B8A0AF3}" type="presOf" srcId="{9B730C27-82C8-496D-8E8B-53A5CADDE8F2}" destId="{E1D32AA3-FEE8-4D33-82EF-6ED363D7AF9D}" srcOrd="0" destOrd="0" presId="urn:microsoft.com/office/officeart/2018/2/layout/IconVerticalSolidList"/>
    <dgm:cxn modelId="{FBCF6EA3-F889-4767-9698-45471E717643}" type="presOf" srcId="{1EA9EF43-32A7-4335-9AAB-4BEBE45DA371}" destId="{2E50176D-E8F5-400A-9CA3-37209A2E2B81}" srcOrd="0" destOrd="0" presId="urn:microsoft.com/office/officeart/2018/2/layout/IconVerticalSolidList"/>
    <dgm:cxn modelId="{FA9A21E2-C259-4EB2-BA79-2003E90B4EAA}" srcId="{1EA9EF43-32A7-4335-9AAB-4BEBE45DA371}" destId="{7E0F2257-A440-45F8-BF14-37C4CA00B404}" srcOrd="2" destOrd="0" parTransId="{56641E4F-E3F9-4BB8-B0F1-742A8C4F629F}" sibTransId="{E413D094-E5BE-4C88-BDAF-7A4F97FC934F}"/>
    <dgm:cxn modelId="{E2AF8DE3-E882-450C-AFD7-899879F6C053}" type="presParOf" srcId="{2E50176D-E8F5-400A-9CA3-37209A2E2B81}" destId="{8E1A5B73-00A1-45D7-9DEE-C44B4C7BD85A}" srcOrd="0" destOrd="0" presId="urn:microsoft.com/office/officeart/2018/2/layout/IconVerticalSolidList"/>
    <dgm:cxn modelId="{B194D857-7A11-49C1-B9A9-867658964F91}" type="presParOf" srcId="{8E1A5B73-00A1-45D7-9DEE-C44B4C7BD85A}" destId="{DF1ADA2B-36DA-407E-8967-4C73AF740523}" srcOrd="0" destOrd="0" presId="urn:microsoft.com/office/officeart/2018/2/layout/IconVerticalSolidList"/>
    <dgm:cxn modelId="{659FFED2-B76A-41BD-8C40-73A245E9C004}" type="presParOf" srcId="{8E1A5B73-00A1-45D7-9DEE-C44B4C7BD85A}" destId="{E1D61957-BE81-496D-88EA-8187D463A0FD}" srcOrd="1" destOrd="0" presId="urn:microsoft.com/office/officeart/2018/2/layout/IconVerticalSolidList"/>
    <dgm:cxn modelId="{63E96B1B-6FEE-4F25-A906-A6DF73802A03}" type="presParOf" srcId="{8E1A5B73-00A1-45D7-9DEE-C44B4C7BD85A}" destId="{DAE15035-214C-41AA-9645-B06A4E508977}" srcOrd="2" destOrd="0" presId="urn:microsoft.com/office/officeart/2018/2/layout/IconVerticalSolidList"/>
    <dgm:cxn modelId="{ABD559D0-40E5-41D4-AF7D-3153696948EC}" type="presParOf" srcId="{8E1A5B73-00A1-45D7-9DEE-C44B4C7BD85A}" destId="{778F8386-DD53-4EBC-95FB-E55F09BBAE16}" srcOrd="3" destOrd="0" presId="urn:microsoft.com/office/officeart/2018/2/layout/IconVerticalSolidList"/>
    <dgm:cxn modelId="{16D61F02-F4FB-46FD-87A1-4A1895A33B85}" type="presParOf" srcId="{2E50176D-E8F5-400A-9CA3-37209A2E2B81}" destId="{53D00871-A9D7-42D3-8DEC-BCA892DD4574}" srcOrd="1" destOrd="0" presId="urn:microsoft.com/office/officeart/2018/2/layout/IconVerticalSolidList"/>
    <dgm:cxn modelId="{4A59DB2B-A3D7-4713-8DED-DA63BE40096D}" type="presParOf" srcId="{2E50176D-E8F5-400A-9CA3-37209A2E2B81}" destId="{F62CDD02-43B8-4365-A7DB-48A020EF0010}" srcOrd="2" destOrd="0" presId="urn:microsoft.com/office/officeart/2018/2/layout/IconVerticalSolidList"/>
    <dgm:cxn modelId="{7A899619-8C90-4FAA-B702-47E5D0E44859}" type="presParOf" srcId="{F62CDD02-43B8-4365-A7DB-48A020EF0010}" destId="{FBE4C521-6A38-444E-A724-B59CE91AC113}" srcOrd="0" destOrd="0" presId="urn:microsoft.com/office/officeart/2018/2/layout/IconVerticalSolidList"/>
    <dgm:cxn modelId="{705BDCC7-D2C4-43AC-8218-BDBF15A3E6E1}" type="presParOf" srcId="{F62CDD02-43B8-4365-A7DB-48A020EF0010}" destId="{88AD770D-5DBB-4425-9E5A-275992A9E82B}" srcOrd="1" destOrd="0" presId="urn:microsoft.com/office/officeart/2018/2/layout/IconVerticalSolidList"/>
    <dgm:cxn modelId="{0772CAF7-39D9-475C-B884-C13BB31690A8}" type="presParOf" srcId="{F62CDD02-43B8-4365-A7DB-48A020EF0010}" destId="{0493CB85-75CD-457F-B4DA-223568484880}" srcOrd="2" destOrd="0" presId="urn:microsoft.com/office/officeart/2018/2/layout/IconVerticalSolidList"/>
    <dgm:cxn modelId="{A4928F47-66B2-4096-BC7E-4833CB9FCDF1}" type="presParOf" srcId="{F62CDD02-43B8-4365-A7DB-48A020EF0010}" destId="{A6BD638B-4812-4133-A0B9-56383684305D}" srcOrd="3" destOrd="0" presId="urn:microsoft.com/office/officeart/2018/2/layout/IconVerticalSolidList"/>
    <dgm:cxn modelId="{0C0FF3D9-6630-461C-A957-B7FE6004AFA8}" type="presParOf" srcId="{2E50176D-E8F5-400A-9CA3-37209A2E2B81}" destId="{542EB104-067B-45E8-90E7-854B87E06DB0}" srcOrd="3" destOrd="0" presId="urn:microsoft.com/office/officeart/2018/2/layout/IconVerticalSolidList"/>
    <dgm:cxn modelId="{A19FD03A-05E8-455F-9A34-896F674B5C7E}" type="presParOf" srcId="{2E50176D-E8F5-400A-9CA3-37209A2E2B81}" destId="{7214D345-5AE2-4B3E-9599-80E42457372F}" srcOrd="4" destOrd="0" presId="urn:microsoft.com/office/officeart/2018/2/layout/IconVerticalSolidList"/>
    <dgm:cxn modelId="{68429B87-DE06-4C86-A06C-CE130B1882D2}" type="presParOf" srcId="{7214D345-5AE2-4B3E-9599-80E42457372F}" destId="{6C2A00CB-5C47-495F-A9A0-6F05F6685F32}" srcOrd="0" destOrd="0" presId="urn:microsoft.com/office/officeart/2018/2/layout/IconVerticalSolidList"/>
    <dgm:cxn modelId="{1416F1F2-01F7-48B4-9ABA-BDA70A9424A0}" type="presParOf" srcId="{7214D345-5AE2-4B3E-9599-80E42457372F}" destId="{10BBC8D9-0C69-4495-9E33-DCD6D0ACE3EB}" srcOrd="1" destOrd="0" presId="urn:microsoft.com/office/officeart/2018/2/layout/IconVerticalSolidList"/>
    <dgm:cxn modelId="{3FDB98A2-D390-4F3C-B293-701F62879F5A}" type="presParOf" srcId="{7214D345-5AE2-4B3E-9599-80E42457372F}" destId="{A45EDF7A-26B6-4B4D-AFE2-7FDE8E86F400}" srcOrd="2" destOrd="0" presId="urn:microsoft.com/office/officeart/2018/2/layout/IconVerticalSolidList"/>
    <dgm:cxn modelId="{1781BC92-8206-4B77-98A8-2C21D3712E86}" type="presParOf" srcId="{7214D345-5AE2-4B3E-9599-80E42457372F}" destId="{E120DC8B-6F48-4331-B47A-0CA56686536C}" srcOrd="3" destOrd="0" presId="urn:microsoft.com/office/officeart/2018/2/layout/IconVerticalSolidList"/>
    <dgm:cxn modelId="{5218379D-60EA-4C4C-AF1B-7BB747C28E63}" type="presParOf" srcId="{2E50176D-E8F5-400A-9CA3-37209A2E2B81}" destId="{D408D724-CD27-4F4A-8BF0-917A387A3C8A}" srcOrd="5" destOrd="0" presId="urn:microsoft.com/office/officeart/2018/2/layout/IconVerticalSolidList"/>
    <dgm:cxn modelId="{994770D4-AD09-4C0D-BB23-A0223487E427}" type="presParOf" srcId="{2E50176D-E8F5-400A-9CA3-37209A2E2B81}" destId="{44765CD9-4C83-48C9-9E66-C2D0A2E308AC}" srcOrd="6" destOrd="0" presId="urn:microsoft.com/office/officeart/2018/2/layout/IconVerticalSolidList"/>
    <dgm:cxn modelId="{4796F03F-07EC-41DD-BC82-E1FC337DA051}" type="presParOf" srcId="{44765CD9-4C83-48C9-9E66-C2D0A2E308AC}" destId="{628E4AAB-3611-4D6C-BDFD-26ACED597A9B}" srcOrd="0" destOrd="0" presId="urn:microsoft.com/office/officeart/2018/2/layout/IconVerticalSolidList"/>
    <dgm:cxn modelId="{3ECE7A5D-F3A0-42B7-AC23-4C31CB900A8D}" type="presParOf" srcId="{44765CD9-4C83-48C9-9E66-C2D0A2E308AC}" destId="{5C0D4AC7-F1F4-428C-A18F-03FECF049A24}" srcOrd="1" destOrd="0" presId="urn:microsoft.com/office/officeart/2018/2/layout/IconVerticalSolidList"/>
    <dgm:cxn modelId="{DE7CBC9A-7CFA-42B9-96BF-A2951EB23A3D}" type="presParOf" srcId="{44765CD9-4C83-48C9-9E66-C2D0A2E308AC}" destId="{520B3A67-F8A1-466A-9E5C-CD5AB78876E5}" srcOrd="2" destOrd="0" presId="urn:microsoft.com/office/officeart/2018/2/layout/IconVerticalSolidList"/>
    <dgm:cxn modelId="{46912E66-8C15-4DF8-8D75-E457CA93851D}" type="presParOf" srcId="{44765CD9-4C83-48C9-9E66-C2D0A2E308AC}" destId="{E1D32AA3-FEE8-4D33-82EF-6ED363D7AF9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ADA2B-36DA-407E-8967-4C73AF740523}">
      <dsp:nvSpPr>
        <dsp:cNvPr id="0" name=""/>
        <dsp:cNvSpPr/>
      </dsp:nvSpPr>
      <dsp:spPr>
        <a:xfrm>
          <a:off x="0" y="0"/>
          <a:ext cx="5457824" cy="10951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61957-BE81-496D-88EA-8187D463A0FD}">
      <dsp:nvSpPr>
        <dsp:cNvPr id="0" name=""/>
        <dsp:cNvSpPr/>
      </dsp:nvSpPr>
      <dsp:spPr>
        <a:xfrm>
          <a:off x="331281" y="248568"/>
          <a:ext cx="602329" cy="6023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F8386-DD53-4EBC-95FB-E55F09BBAE16}">
      <dsp:nvSpPr>
        <dsp:cNvPr id="0" name=""/>
        <dsp:cNvSpPr/>
      </dsp:nvSpPr>
      <dsp:spPr>
        <a:xfrm>
          <a:off x="1264892" y="2160"/>
          <a:ext cx="4192932" cy="1095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903" tIns="115903" rIns="115903" bIns="11590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Empirical testing means that something has been examined against reality using data. </a:t>
          </a:r>
        </a:p>
      </dsp:txBody>
      <dsp:txXfrm>
        <a:off x="1264892" y="2160"/>
        <a:ext cx="4192932" cy="1095145"/>
      </dsp:txXfrm>
    </dsp:sp>
    <dsp:sp modelId="{FBE4C521-6A38-444E-A724-B59CE91AC113}">
      <dsp:nvSpPr>
        <dsp:cNvPr id="0" name=""/>
        <dsp:cNvSpPr/>
      </dsp:nvSpPr>
      <dsp:spPr>
        <a:xfrm>
          <a:off x="0" y="1393882"/>
          <a:ext cx="5457824" cy="10951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D770D-5DBB-4425-9E5A-275992A9E82B}">
      <dsp:nvSpPr>
        <dsp:cNvPr id="0" name=""/>
        <dsp:cNvSpPr/>
      </dsp:nvSpPr>
      <dsp:spPr>
        <a:xfrm>
          <a:off x="331281" y="1617500"/>
          <a:ext cx="602329" cy="60232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BD638B-4812-4133-A0B9-56383684305D}">
      <dsp:nvSpPr>
        <dsp:cNvPr id="0" name=""/>
        <dsp:cNvSpPr/>
      </dsp:nvSpPr>
      <dsp:spPr>
        <a:xfrm>
          <a:off x="1264892" y="1371092"/>
          <a:ext cx="4192932" cy="1095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903" tIns="115903" rIns="115903" bIns="11590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Retirement benefits and intention to leave are variables, reflecting the concepts of employee treatment and employee loyalty.</a:t>
          </a:r>
        </a:p>
      </dsp:txBody>
      <dsp:txXfrm>
        <a:off x="1264892" y="1371092"/>
        <a:ext cx="4192932" cy="1095145"/>
      </dsp:txXfrm>
    </dsp:sp>
    <dsp:sp modelId="{6C2A00CB-5C47-495F-A9A0-6F05F6685F32}">
      <dsp:nvSpPr>
        <dsp:cNvPr id="0" name=""/>
        <dsp:cNvSpPr/>
      </dsp:nvSpPr>
      <dsp:spPr>
        <a:xfrm>
          <a:off x="0" y="2740024"/>
          <a:ext cx="5457824" cy="10951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BBC8D9-0C69-4495-9E33-DCD6D0ACE3EB}">
      <dsp:nvSpPr>
        <dsp:cNvPr id="0" name=""/>
        <dsp:cNvSpPr/>
      </dsp:nvSpPr>
      <dsp:spPr>
        <a:xfrm>
          <a:off x="331281" y="2986431"/>
          <a:ext cx="602329" cy="60232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0DC8B-6F48-4331-B47A-0CA56686536C}">
      <dsp:nvSpPr>
        <dsp:cNvPr id="0" name=""/>
        <dsp:cNvSpPr/>
      </dsp:nvSpPr>
      <dsp:spPr>
        <a:xfrm>
          <a:off x="1264892" y="2740024"/>
          <a:ext cx="4192932" cy="1095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903" tIns="115903" rIns="115903" bIns="11590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Operationalizing the variables.</a:t>
          </a:r>
        </a:p>
      </dsp:txBody>
      <dsp:txXfrm>
        <a:off x="1264892" y="2740024"/>
        <a:ext cx="4192932" cy="1095145"/>
      </dsp:txXfrm>
    </dsp:sp>
    <dsp:sp modelId="{628E4AAB-3611-4D6C-BDFD-26ACED597A9B}">
      <dsp:nvSpPr>
        <dsp:cNvPr id="0" name=""/>
        <dsp:cNvSpPr/>
      </dsp:nvSpPr>
      <dsp:spPr>
        <a:xfrm>
          <a:off x="0" y="4108955"/>
          <a:ext cx="5457824" cy="10951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0D4AC7-F1F4-428C-A18F-03FECF049A24}">
      <dsp:nvSpPr>
        <dsp:cNvPr id="0" name=""/>
        <dsp:cNvSpPr/>
      </dsp:nvSpPr>
      <dsp:spPr>
        <a:xfrm>
          <a:off x="331281" y="4355363"/>
          <a:ext cx="602329" cy="60232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32AA3-FEE8-4D33-82EF-6ED363D7AF9D}">
      <dsp:nvSpPr>
        <dsp:cNvPr id="0" name=""/>
        <dsp:cNvSpPr/>
      </dsp:nvSpPr>
      <dsp:spPr>
        <a:xfrm>
          <a:off x="1264892" y="4108955"/>
          <a:ext cx="4192932" cy="1095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903" tIns="115903" rIns="115903" bIns="11590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When the data are consistent with a hypothesis, we say the hypothesis is supported else, not supported.</a:t>
          </a:r>
        </a:p>
      </dsp:txBody>
      <dsp:txXfrm>
        <a:off x="1264892" y="4108955"/>
        <a:ext cx="4192932" cy="1095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83B57-AC4D-4D03-9667-F00AF8DF950F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223C0-31B4-4837-95EA-88451C8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8D2766-C49B-4C1A-9FEE-6F146754B0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001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8D2766-C49B-4C1A-9FEE-6F146754B0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4766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F8167-498F-4E68-8465-5832D9624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B334D-BA62-462A-A319-88B028B2B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5E3A-2792-41BD-8980-6592918A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504E3-5860-48B5-9885-F9BDA6850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2560C-9844-45C0-A111-DF1B4D09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790D5-2A86-4F91-844A-F58613AB1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24F4E7-C7C9-43C9-9092-484237A58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273D6-63C3-4FA6-870E-4C249E12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7A8DD-BF7F-40C6-AE27-1CF5EA90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8A348-C4A0-4ED3-9D2B-089510FC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1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51A79-BE44-43DA-B4EE-105B67D4CA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9ACA5-2F04-4131-A408-6E4D98A1A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B378-BE8E-4055-891F-EE7B145D8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B0E0-7C1C-400D-A7C1-5F8D50148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AA5D2-DDC4-4FB2-A810-218C59FB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5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26D102F-F220-4E57-BDD6-CCEBB93D58AF}"/>
              </a:ext>
            </a:extLst>
          </p:cNvPr>
          <p:cNvGrpSpPr/>
          <p:nvPr userDrawn="1"/>
        </p:nvGrpSpPr>
        <p:grpSpPr>
          <a:xfrm>
            <a:off x="12558029" y="1"/>
            <a:ext cx="1644047" cy="1816099"/>
            <a:chOff x="9433981" y="1"/>
            <a:chExt cx="1644047" cy="1816099"/>
          </a:xfrm>
        </p:grpSpPr>
        <p:sp>
          <p:nvSpPr>
            <p:cNvPr id="13" name="Rectangle: Folded Corner 12">
              <a:extLst>
                <a:ext uri="{FF2B5EF4-FFF2-40B4-BE49-F238E27FC236}">
                  <a16:creationId xmlns:a16="http://schemas.microsoft.com/office/drawing/2014/main" id="{8C7E1A5C-1B15-4E0A-8682-D203C7DE6B6B}"/>
                </a:ext>
              </a:extLst>
            </p:cNvPr>
            <p:cNvSpPr/>
            <p:nvPr userDrawn="1"/>
          </p:nvSpPr>
          <p:spPr>
            <a:xfrm>
              <a:off x="9433981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 dirty="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 dirty="0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 dirty="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 dirty="0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 dirty="0">
                  <a:solidFill>
                    <a:schemeClr val="accent2">
                      <a:lumMod val="50000"/>
                    </a:schemeClr>
                  </a:solidFill>
                </a:rPr>
                <a:t>(*Only available to Microsoft 365 subscribers)</a:t>
              </a: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830CBBC-4DBF-48F3-A80A-5B9A5231588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t="1" b="5479"/>
            <a:stretch/>
          </p:blipFill>
          <p:spPr>
            <a:xfrm>
              <a:off x="10677978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0765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295A-E738-4765-B5CD-42D87C37D3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054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B896D4C-DCE6-44DA-B223-8804E587E8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253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7DD-59E0-41E1-9B1A-B225FA6F68A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39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3BC6-0A65-4DC5-BDC2-DB39B5C61B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07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B8D5-133C-4A24-82B9-A448E5FAF3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649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0770-6C22-4A08-B6B5-732E2C2933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706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FD6-2577-411E-9CA3-8C1A1C28D0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942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90FBD-8BFA-4B84-953C-0640B2CC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24805-7669-45D4-8004-9309EBA19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9B4EA-0E9E-48D2-9440-7A40EC0EB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ECD8A-9BF3-4BB1-8774-D4BA0F47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34004-7F3E-4D38-80E2-E65D643A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819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47B7-56ED-4AB9-B32E-0DB31193D8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027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A4C71-944E-430C-A230-16E8E1AB73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780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00FA-0823-4E9D-93C0-A7495D8A9F7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7132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03D-4C18-4167-A67C-F0EC116E3F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5625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6398-E4DA-4709-9A34-D1FF0809DA7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65090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27FF-AAB7-4AD6-A166-DB4C831A33D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8558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CDEA-C231-4B88-B16B-AC6A3DE7129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7670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04F8-2779-43FD-929E-6048CA6131B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4610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1C-D3C3-46CD-9B24-055E398514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7924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8F4B-2478-4F66-9D5D-EE41F5509E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80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EBA6-F134-4735-9D10-314FE3396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77C42-16F0-43EF-A0AA-026B58868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8425A-A399-494A-BB57-1BF6B45B1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E3DFE-E825-46A3-B68C-92930C32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64572-E79B-4E53-904D-A3E493F6D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6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3AB28-D453-4124-91A5-CFF62849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C6141-938E-4468-990B-87E5B23332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2529D-69F9-48E3-887F-D836E03CB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FDDCF-FE4E-4694-97C4-B0844331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F0D08-EFEB-4C98-A3B4-7D9677CD6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C1F18-C4C0-4AD0-A09F-0D7ABC150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6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A3871-EF8C-4D67-8C6C-35C96BC59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BBAC0-F926-4D3A-8E5D-0CF7763ED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B8BC6-ED1D-4B2D-A1A4-7D5CA9AED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112889-78D0-4614-A9CC-497D25EB1F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52EB3F-1B0A-4C79-BE04-23B143FF82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72ECBB-B57E-40E2-8177-0DEBF5A96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D3657-1E72-46FC-95DC-9DF12DEF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97BF4C-FC7F-46A7-9F01-B438166F1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6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EF84C-4ACF-4982-881B-FCC402B1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D5AA87-AE44-4C05-878D-DD9EBDF9D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B6375-0447-49D7-A840-AE02332E2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0DB69-2B10-4229-A4FE-DFEF4A26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D4C736-9ED1-40E4-A0D5-6C22A104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91B25E-3E29-4421-B6A3-5B0DE7079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A20B2-40EB-4C1D-9126-3DAF2783F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2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C243A-9823-47F4-9926-15D90469B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7B740-F945-4D35-8107-D2AC750D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01C86-3309-4597-AEBB-B445703CB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03758-F425-416B-99B3-4450F5236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A5A6C-520E-43A4-9A80-90BA53F19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EC946-9C5C-400B-8FC3-1F40A9AC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2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E0B7-8DB8-4A8B-B96B-54D9D11A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CC827C-BAD5-4CE5-95E7-272D8D797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FC976-5C08-4D36-B35F-EF5D1EFF4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8FBA8-5A28-47A3-AA84-12BFE0217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7C03C-EBC9-4992-9592-7C9EC3F33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5CA72-4FAB-43E1-A03F-90C6EC94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9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D62C00-8537-44D8-85D2-38DB58774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A197D-FBFD-4704-BD5C-DD6823B87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D65A2-4B43-4956-9E4B-43449EE29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F6D27-D154-472B-B3FE-D006740C0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11D9F-F69D-47BE-9119-AD3DFA9CA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8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120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2351A46-13F6-459B-A4FE-3B6985DD67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85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9412A-AAD9-483D-9C01-C86D0D020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/>
          </a:bodyPr>
          <a:lstStyle/>
          <a:p>
            <a:pPr algn="l"/>
            <a:r>
              <a:rPr lang="en-US" sz="6600">
                <a:solidFill>
                  <a:srgbClr val="FFFFFF"/>
                </a:solidFill>
              </a:rPr>
              <a:t>Theory Building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E610A-D91E-430C-BC96-332660AC3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/>
          </a:bodyPr>
          <a:lstStyle/>
          <a:p>
            <a:pPr algn="l"/>
            <a:r>
              <a:rPr lang="en-US" sz="2600">
                <a:solidFill>
                  <a:srgbClr val="1B1B1B"/>
                </a:solidFill>
              </a:rPr>
              <a:t>Chapter 3</a:t>
            </a:r>
          </a:p>
          <a:p>
            <a:pPr algn="l"/>
            <a:r>
              <a:rPr lang="en-US" altLang="en-US" sz="2600">
                <a:solidFill>
                  <a:srgbClr val="1B1B1B"/>
                </a:solidFill>
              </a:rPr>
              <a:t>Business Research Methods - William G. Zikmund</a:t>
            </a:r>
            <a:endParaRPr lang="en-US" sz="2600">
              <a:solidFill>
                <a:srgbClr val="1B1B1B"/>
              </a:solidFill>
            </a:endParaRPr>
          </a:p>
        </p:txBody>
      </p:sp>
      <p:sp>
        <p:nvSpPr>
          <p:cNvPr id="35" name="Rectangle 31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Graphic 24" descr="Head with Gears">
            <a:extLst>
              <a:ext uri="{FF2B5EF4-FFF2-40B4-BE49-F238E27FC236}">
                <a16:creationId xmlns:a16="http://schemas.microsoft.com/office/drawing/2014/main" id="{B1D95F1C-9209-4831-92ED-BA6019D50B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6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81E61-5249-4437-B14C-0FC631533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71" y="273685"/>
            <a:ext cx="10515600" cy="864235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What is a Theory?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2CC93-A4B7-47E3-A50C-95CF5E535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7920"/>
            <a:ext cx="10515600" cy="5354955"/>
          </a:xfrm>
        </p:spPr>
        <p:txBody>
          <a:bodyPr>
            <a:normAutofit/>
          </a:bodyPr>
          <a:lstStyle/>
          <a:p>
            <a:r>
              <a:rPr lang="en-US" dirty="0"/>
              <a:t>A theory consists of a coherent set of general propositions that offer an explanation of some phenomena by describing the way other things correspond to this phenomena.</a:t>
            </a:r>
          </a:p>
          <a:p>
            <a:r>
              <a:rPr lang="en-US" dirty="0"/>
              <a:t>A theory is a formal, testable explanation of some events that includes explanations of how things relate to one another. </a:t>
            </a:r>
          </a:p>
          <a:p>
            <a:r>
              <a:rPr lang="en-US" dirty="0"/>
              <a:t>A theory can be built through a process of reviewing previous findings of similar studies, simple logical deduction, and/or knowledge of applicable theoretical areas. </a:t>
            </a:r>
          </a:p>
          <a:p>
            <a:r>
              <a:rPr lang="en-US" dirty="0"/>
              <a:t>If a theory does not hold true in practice, then that theory holds no value. 	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12D98F4-EF5F-44BF-9347-D968825CD799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6076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Theory</a:t>
            </a:r>
          </a:p>
        </p:txBody>
      </p:sp>
      <p:sp>
        <p:nvSpPr>
          <p:cNvPr id="5" name="Shape">
            <a:extLst>
              <a:ext uri="{FF2B5EF4-FFF2-40B4-BE49-F238E27FC236}">
                <a16:creationId xmlns:a16="http://schemas.microsoft.com/office/drawing/2014/main" id="{DAF68977-D628-4681-BFB1-95C3D6CC6C2D}"/>
              </a:ext>
            </a:extLst>
          </p:cNvPr>
          <p:cNvSpPr/>
          <p:nvPr/>
        </p:nvSpPr>
        <p:spPr>
          <a:xfrm>
            <a:off x="1624614" y="1109428"/>
            <a:ext cx="5006534" cy="47390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6" h="21487" extrusionOk="0">
                <a:moveTo>
                  <a:pt x="20904" y="12299"/>
                </a:moveTo>
                <a:cubicBezTo>
                  <a:pt x="20271" y="11295"/>
                  <a:pt x="19176" y="10683"/>
                  <a:pt x="17956" y="10661"/>
                </a:cubicBezTo>
                <a:lnTo>
                  <a:pt x="17799" y="10661"/>
                </a:lnTo>
                <a:cubicBezTo>
                  <a:pt x="16587" y="10683"/>
                  <a:pt x="15484" y="11295"/>
                  <a:pt x="14851" y="12299"/>
                </a:cubicBezTo>
                <a:cubicBezTo>
                  <a:pt x="14202" y="13333"/>
                  <a:pt x="14178" y="14632"/>
                  <a:pt x="14757" y="15704"/>
                </a:cubicBezTo>
                <a:cubicBezTo>
                  <a:pt x="14765" y="15726"/>
                  <a:pt x="14781" y="15742"/>
                  <a:pt x="14788" y="15764"/>
                </a:cubicBezTo>
                <a:cubicBezTo>
                  <a:pt x="16149" y="18233"/>
                  <a:pt x="14327" y="21245"/>
                  <a:pt x="11433" y="21321"/>
                </a:cubicBezTo>
                <a:cubicBezTo>
                  <a:pt x="11332" y="21321"/>
                  <a:pt x="11230" y="21328"/>
                  <a:pt x="11128" y="21328"/>
                </a:cubicBezTo>
                <a:cubicBezTo>
                  <a:pt x="5068" y="21328"/>
                  <a:pt x="141" y="16557"/>
                  <a:pt x="156" y="10698"/>
                </a:cubicBezTo>
                <a:cubicBezTo>
                  <a:pt x="180" y="4696"/>
                  <a:pt x="5427" y="-113"/>
                  <a:pt x="11637" y="159"/>
                </a:cubicBezTo>
                <a:cubicBezTo>
                  <a:pt x="13827" y="257"/>
                  <a:pt x="15891" y="967"/>
                  <a:pt x="17659" y="2227"/>
                </a:cubicBezTo>
                <a:cubicBezTo>
                  <a:pt x="17745" y="2288"/>
                  <a:pt x="17862" y="2303"/>
                  <a:pt x="17956" y="2258"/>
                </a:cubicBezTo>
                <a:lnTo>
                  <a:pt x="17956" y="2258"/>
                </a:lnTo>
                <a:lnTo>
                  <a:pt x="17924" y="2235"/>
                </a:lnTo>
                <a:cubicBezTo>
                  <a:pt x="15961" y="770"/>
                  <a:pt x="13615" y="0"/>
                  <a:pt x="11128" y="0"/>
                </a:cubicBezTo>
                <a:cubicBezTo>
                  <a:pt x="4997" y="0"/>
                  <a:pt x="0" y="4817"/>
                  <a:pt x="0" y="10744"/>
                </a:cubicBezTo>
                <a:cubicBezTo>
                  <a:pt x="0" y="16670"/>
                  <a:pt x="4989" y="21487"/>
                  <a:pt x="11128" y="21487"/>
                </a:cubicBezTo>
                <a:cubicBezTo>
                  <a:pt x="13592" y="21487"/>
                  <a:pt x="15922" y="20724"/>
                  <a:pt x="17878" y="19290"/>
                </a:cubicBezTo>
                <a:lnTo>
                  <a:pt x="17878" y="19290"/>
                </a:lnTo>
                <a:lnTo>
                  <a:pt x="17924" y="19252"/>
                </a:lnTo>
                <a:lnTo>
                  <a:pt x="17956" y="19230"/>
                </a:lnTo>
                <a:lnTo>
                  <a:pt x="17956" y="19230"/>
                </a:lnTo>
                <a:cubicBezTo>
                  <a:pt x="19230" y="18271"/>
                  <a:pt x="20286" y="17040"/>
                  <a:pt x="21029" y="15666"/>
                </a:cubicBezTo>
                <a:cubicBezTo>
                  <a:pt x="21600" y="14579"/>
                  <a:pt x="21553" y="13326"/>
                  <a:pt x="20904" y="12299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198FA74-D07D-4CC2-8481-45A283AA199D}"/>
              </a:ext>
            </a:extLst>
          </p:cNvPr>
          <p:cNvGrpSpPr/>
          <p:nvPr/>
        </p:nvGrpSpPr>
        <p:grpSpPr>
          <a:xfrm>
            <a:off x="5334118" y="1009517"/>
            <a:ext cx="5008367" cy="4737390"/>
            <a:chOff x="5334118" y="1009517"/>
            <a:chExt cx="5008367" cy="4737390"/>
          </a:xfrm>
        </p:grpSpPr>
        <p:sp>
          <p:nvSpPr>
            <p:cNvPr id="4" name="Shape">
              <a:extLst>
                <a:ext uri="{FF2B5EF4-FFF2-40B4-BE49-F238E27FC236}">
                  <a16:creationId xmlns:a16="http://schemas.microsoft.com/office/drawing/2014/main" id="{FC466329-8C72-4CD2-978B-0EF01BE4A819}"/>
                </a:ext>
              </a:extLst>
            </p:cNvPr>
            <p:cNvSpPr/>
            <p:nvPr/>
          </p:nvSpPr>
          <p:spPr>
            <a:xfrm>
              <a:off x="5334118" y="1009517"/>
              <a:ext cx="5008367" cy="4737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87" extrusionOk="0">
                  <a:moveTo>
                    <a:pt x="10294" y="0"/>
                  </a:moveTo>
                  <a:cubicBezTo>
                    <a:pt x="7831" y="0"/>
                    <a:pt x="5502" y="763"/>
                    <a:pt x="3547" y="2198"/>
                  </a:cubicBezTo>
                  <a:lnTo>
                    <a:pt x="3547" y="2198"/>
                  </a:lnTo>
                  <a:lnTo>
                    <a:pt x="3500" y="2236"/>
                  </a:lnTo>
                  <a:lnTo>
                    <a:pt x="3469" y="2258"/>
                  </a:lnTo>
                  <a:lnTo>
                    <a:pt x="3469" y="2258"/>
                  </a:lnTo>
                  <a:cubicBezTo>
                    <a:pt x="2195" y="3217"/>
                    <a:pt x="1139" y="4448"/>
                    <a:pt x="397" y="5823"/>
                  </a:cubicBezTo>
                  <a:cubicBezTo>
                    <a:pt x="-174" y="6895"/>
                    <a:pt x="-127" y="8149"/>
                    <a:pt x="522" y="9176"/>
                  </a:cubicBezTo>
                  <a:cubicBezTo>
                    <a:pt x="1155" y="10181"/>
                    <a:pt x="2249" y="10792"/>
                    <a:pt x="3469" y="10815"/>
                  </a:cubicBezTo>
                  <a:lnTo>
                    <a:pt x="3625" y="10815"/>
                  </a:lnTo>
                  <a:cubicBezTo>
                    <a:pt x="4837" y="10792"/>
                    <a:pt x="5939" y="10181"/>
                    <a:pt x="6573" y="9176"/>
                  </a:cubicBezTo>
                  <a:cubicBezTo>
                    <a:pt x="7221" y="8149"/>
                    <a:pt x="7268" y="6895"/>
                    <a:pt x="6698" y="5823"/>
                  </a:cubicBezTo>
                  <a:cubicBezTo>
                    <a:pt x="6690" y="5808"/>
                    <a:pt x="6682" y="5793"/>
                    <a:pt x="6674" y="5785"/>
                  </a:cubicBezTo>
                  <a:cubicBezTo>
                    <a:pt x="5298" y="3240"/>
                    <a:pt x="7167" y="189"/>
                    <a:pt x="10137" y="151"/>
                  </a:cubicBezTo>
                  <a:cubicBezTo>
                    <a:pt x="10192" y="151"/>
                    <a:pt x="10239" y="151"/>
                    <a:pt x="10294" y="151"/>
                  </a:cubicBezTo>
                  <a:cubicBezTo>
                    <a:pt x="16352" y="151"/>
                    <a:pt x="21285" y="4924"/>
                    <a:pt x="21262" y="10785"/>
                  </a:cubicBezTo>
                  <a:cubicBezTo>
                    <a:pt x="21238" y="16804"/>
                    <a:pt x="16008" y="21600"/>
                    <a:pt x="9786" y="21328"/>
                  </a:cubicBezTo>
                  <a:cubicBezTo>
                    <a:pt x="7597" y="21230"/>
                    <a:pt x="5533" y="20520"/>
                    <a:pt x="3774" y="19259"/>
                  </a:cubicBezTo>
                  <a:cubicBezTo>
                    <a:pt x="3688" y="19198"/>
                    <a:pt x="3571" y="19183"/>
                    <a:pt x="3477" y="19229"/>
                  </a:cubicBezTo>
                  <a:lnTo>
                    <a:pt x="3477" y="19229"/>
                  </a:lnTo>
                  <a:lnTo>
                    <a:pt x="3508" y="19251"/>
                  </a:lnTo>
                  <a:cubicBezTo>
                    <a:pt x="5470" y="20716"/>
                    <a:pt x="7816" y="21487"/>
                    <a:pt x="10302" y="21487"/>
                  </a:cubicBezTo>
                  <a:cubicBezTo>
                    <a:pt x="16431" y="21487"/>
                    <a:pt x="21426" y="16668"/>
                    <a:pt x="21426" y="10740"/>
                  </a:cubicBezTo>
                  <a:cubicBezTo>
                    <a:pt x="21426" y="4811"/>
                    <a:pt x="16431" y="0"/>
                    <a:pt x="10294" y="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EF57005-7F78-4174-ACB2-F77B25B291C9}"/>
                </a:ext>
              </a:extLst>
            </p:cNvPr>
            <p:cNvGrpSpPr/>
            <p:nvPr/>
          </p:nvGrpSpPr>
          <p:grpSpPr>
            <a:xfrm>
              <a:off x="7063313" y="2250636"/>
              <a:ext cx="3142123" cy="2275038"/>
              <a:chOff x="332936" y="2627766"/>
              <a:chExt cx="2926080" cy="2275038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7CED640-5DF4-4404-B3C9-7D089BA9374C}"/>
                  </a:ext>
                </a:extLst>
              </p:cNvPr>
              <p:cNvSpPr txBox="1"/>
              <p:nvPr/>
            </p:nvSpPr>
            <p:spPr>
              <a:xfrm>
                <a:off x="332936" y="2627766"/>
                <a:ext cx="2926080" cy="461665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Predicting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C38D202-BFBA-4C6A-B9B5-7865BE33C9EA}"/>
                  </a:ext>
                </a:extLst>
              </p:cNvPr>
              <p:cNvSpPr txBox="1"/>
              <p:nvPr/>
            </p:nvSpPr>
            <p:spPr>
              <a:xfrm>
                <a:off x="332936" y="3086922"/>
                <a:ext cx="2926080" cy="1815882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/>
              <a:p>
                <a:pPr algn="just">
                  <a:spcAft>
                    <a:spcPts val="1200"/>
                  </a:spcAft>
                </a:pPr>
                <a:r>
                  <a:rPr lang="en-US" b="1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Enables us to predict the behavior or characteristics of one phenomenon from the knowledge of another phenomenon</a:t>
                </a:r>
              </a:p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1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.</a:t>
                </a:r>
              </a:p>
            </p:txBody>
          </p:sp>
        </p:grpSp>
        <p:grpSp>
          <p:nvGrpSpPr>
            <p:cNvPr id="20" name="Graphic 11" descr="Handshake">
              <a:extLst>
                <a:ext uri="{FF2B5EF4-FFF2-40B4-BE49-F238E27FC236}">
                  <a16:creationId xmlns:a16="http://schemas.microsoft.com/office/drawing/2014/main" id="{07DC2C40-58AB-4CE7-B868-AE7AFF793AB9}"/>
                </a:ext>
              </a:extLst>
            </p:cNvPr>
            <p:cNvGrpSpPr/>
            <p:nvPr/>
          </p:nvGrpSpPr>
          <p:grpSpPr>
            <a:xfrm>
              <a:off x="5756224" y="2096222"/>
              <a:ext cx="990931" cy="990931"/>
              <a:chOff x="5764944" y="2130214"/>
              <a:chExt cx="990931" cy="990931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2CD9AEF1-9A44-4496-A0EA-D454C0336364}"/>
                  </a:ext>
                </a:extLst>
              </p:cNvPr>
              <p:cNvSpPr/>
              <p:nvPr/>
            </p:nvSpPr>
            <p:spPr>
              <a:xfrm>
                <a:off x="6206030" y="2790131"/>
                <a:ext cx="80887" cy="87409"/>
              </a:xfrm>
              <a:custGeom>
                <a:avLst/>
                <a:gdLst>
                  <a:gd name="connsiteX0" fmla="*/ 22380 w 80887"/>
                  <a:gd name="connsiteY0" fmla="*/ 87410 h 87409"/>
                  <a:gd name="connsiteX1" fmla="*/ 6896 w 80887"/>
                  <a:gd name="connsiteY1" fmla="*/ 82248 h 87409"/>
                  <a:gd name="connsiteX2" fmla="*/ 4832 w 80887"/>
                  <a:gd name="connsiteY2" fmla="*/ 53346 h 87409"/>
                  <a:gd name="connsiteX3" fmla="*/ 45089 w 80887"/>
                  <a:gd name="connsiteY3" fmla="*/ 6896 h 87409"/>
                  <a:gd name="connsiteX4" fmla="*/ 73991 w 80887"/>
                  <a:gd name="connsiteY4" fmla="*/ 4832 h 87409"/>
                  <a:gd name="connsiteX5" fmla="*/ 76055 w 80887"/>
                  <a:gd name="connsiteY5" fmla="*/ 33734 h 87409"/>
                  <a:gd name="connsiteX6" fmla="*/ 35799 w 80887"/>
                  <a:gd name="connsiteY6" fmla="*/ 80184 h 87409"/>
                  <a:gd name="connsiteX7" fmla="*/ 22380 w 80887"/>
                  <a:gd name="connsiteY7" fmla="*/ 87410 h 87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0887" h="87409">
                    <a:moveTo>
                      <a:pt x="22380" y="87410"/>
                    </a:moveTo>
                    <a:cubicBezTo>
                      <a:pt x="17219" y="87410"/>
                      <a:pt x="11025" y="86377"/>
                      <a:pt x="6896" y="82248"/>
                    </a:cubicBezTo>
                    <a:cubicBezTo>
                      <a:pt x="-1361" y="75023"/>
                      <a:pt x="-2394" y="61604"/>
                      <a:pt x="4832" y="53346"/>
                    </a:cubicBezTo>
                    <a:lnTo>
                      <a:pt x="45089" y="6896"/>
                    </a:lnTo>
                    <a:cubicBezTo>
                      <a:pt x="52314" y="-1361"/>
                      <a:pt x="65733" y="-2394"/>
                      <a:pt x="73991" y="4832"/>
                    </a:cubicBezTo>
                    <a:cubicBezTo>
                      <a:pt x="82248" y="12057"/>
                      <a:pt x="83281" y="25476"/>
                      <a:pt x="76055" y="33734"/>
                    </a:cubicBezTo>
                    <a:lnTo>
                      <a:pt x="35799" y="80184"/>
                    </a:lnTo>
                    <a:cubicBezTo>
                      <a:pt x="32702" y="84313"/>
                      <a:pt x="27541" y="86377"/>
                      <a:pt x="22380" y="87410"/>
                    </a:cubicBez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AE89F690-C51A-4B81-8AE0-4A0A8008C0BF}"/>
                  </a:ext>
                </a:extLst>
              </p:cNvPr>
              <p:cNvSpPr/>
              <p:nvPr/>
            </p:nvSpPr>
            <p:spPr>
              <a:xfrm>
                <a:off x="6137400" y="2748338"/>
                <a:ext cx="98410" cy="105719"/>
              </a:xfrm>
              <a:custGeom>
                <a:avLst/>
                <a:gdLst>
                  <a:gd name="connsiteX0" fmla="*/ 28045 w 98410"/>
                  <a:gd name="connsiteY0" fmla="*/ 105461 h 105719"/>
                  <a:gd name="connsiteX1" fmla="*/ 8433 w 98410"/>
                  <a:gd name="connsiteY1" fmla="*/ 99268 h 105719"/>
                  <a:gd name="connsiteX2" fmla="*/ 6368 w 98410"/>
                  <a:gd name="connsiteY2" fmla="*/ 63140 h 105719"/>
                  <a:gd name="connsiteX3" fmla="*/ 53850 w 98410"/>
                  <a:gd name="connsiteY3" fmla="*/ 8433 h 105719"/>
                  <a:gd name="connsiteX4" fmla="*/ 89978 w 98410"/>
                  <a:gd name="connsiteY4" fmla="*/ 6368 h 105719"/>
                  <a:gd name="connsiteX5" fmla="*/ 92042 w 98410"/>
                  <a:gd name="connsiteY5" fmla="*/ 42496 h 105719"/>
                  <a:gd name="connsiteX6" fmla="*/ 44560 w 98410"/>
                  <a:gd name="connsiteY6" fmla="*/ 97204 h 105719"/>
                  <a:gd name="connsiteX7" fmla="*/ 28045 w 98410"/>
                  <a:gd name="connsiteY7" fmla="*/ 105461 h 105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8410" h="105719">
                    <a:moveTo>
                      <a:pt x="28045" y="105461"/>
                    </a:moveTo>
                    <a:cubicBezTo>
                      <a:pt x="20819" y="106493"/>
                      <a:pt x="14626" y="104429"/>
                      <a:pt x="8433" y="99268"/>
                    </a:cubicBezTo>
                    <a:cubicBezTo>
                      <a:pt x="-1890" y="89978"/>
                      <a:pt x="-2922" y="73462"/>
                      <a:pt x="6368" y="63140"/>
                    </a:cubicBezTo>
                    <a:lnTo>
                      <a:pt x="53850" y="8433"/>
                    </a:lnTo>
                    <a:cubicBezTo>
                      <a:pt x="63140" y="-1890"/>
                      <a:pt x="79656" y="-2922"/>
                      <a:pt x="89978" y="6368"/>
                    </a:cubicBezTo>
                    <a:cubicBezTo>
                      <a:pt x="100300" y="15658"/>
                      <a:pt x="101332" y="32174"/>
                      <a:pt x="92042" y="42496"/>
                    </a:cubicBezTo>
                    <a:lnTo>
                      <a:pt x="44560" y="97204"/>
                    </a:lnTo>
                    <a:cubicBezTo>
                      <a:pt x="40431" y="102365"/>
                      <a:pt x="34238" y="105461"/>
                      <a:pt x="28045" y="105461"/>
                    </a:cubicBez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6E7B5235-EB1A-4D09-8DEF-B7F6B4FDAD0A}"/>
                  </a:ext>
                </a:extLst>
              </p:cNvPr>
              <p:cNvSpPr/>
              <p:nvPr/>
            </p:nvSpPr>
            <p:spPr>
              <a:xfrm>
                <a:off x="6067150" y="2699765"/>
                <a:ext cx="108850" cy="116040"/>
              </a:xfrm>
              <a:custGeom>
                <a:avLst/>
                <a:gdLst>
                  <a:gd name="connsiteX0" fmla="*/ 33265 w 108850"/>
                  <a:gd name="connsiteY0" fmla="*/ 115842 h 116040"/>
                  <a:gd name="connsiteX1" fmla="*/ 10556 w 108850"/>
                  <a:gd name="connsiteY1" fmla="*/ 108617 h 116040"/>
                  <a:gd name="connsiteX2" fmla="*/ 7459 w 108850"/>
                  <a:gd name="connsiteY2" fmla="*/ 65264 h 116040"/>
                  <a:gd name="connsiteX3" fmla="*/ 54941 w 108850"/>
                  <a:gd name="connsiteY3" fmla="*/ 10556 h 116040"/>
                  <a:gd name="connsiteX4" fmla="*/ 98295 w 108850"/>
                  <a:gd name="connsiteY4" fmla="*/ 7459 h 116040"/>
                  <a:gd name="connsiteX5" fmla="*/ 101391 w 108850"/>
                  <a:gd name="connsiteY5" fmla="*/ 50812 h 116040"/>
                  <a:gd name="connsiteX6" fmla="*/ 53909 w 108850"/>
                  <a:gd name="connsiteY6" fmla="*/ 105520 h 116040"/>
                  <a:gd name="connsiteX7" fmla="*/ 33265 w 108850"/>
                  <a:gd name="connsiteY7" fmla="*/ 115842 h 116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8850" h="116040">
                    <a:moveTo>
                      <a:pt x="33265" y="115842"/>
                    </a:moveTo>
                    <a:cubicBezTo>
                      <a:pt x="25007" y="116875"/>
                      <a:pt x="16749" y="113778"/>
                      <a:pt x="10556" y="108617"/>
                    </a:cubicBezTo>
                    <a:cubicBezTo>
                      <a:pt x="-1831" y="97262"/>
                      <a:pt x="-3895" y="77650"/>
                      <a:pt x="7459" y="65264"/>
                    </a:cubicBezTo>
                    <a:lnTo>
                      <a:pt x="54941" y="10556"/>
                    </a:lnTo>
                    <a:cubicBezTo>
                      <a:pt x="66296" y="-1831"/>
                      <a:pt x="85908" y="-3895"/>
                      <a:pt x="98295" y="7459"/>
                    </a:cubicBezTo>
                    <a:cubicBezTo>
                      <a:pt x="110681" y="18814"/>
                      <a:pt x="112746" y="38426"/>
                      <a:pt x="101391" y="50812"/>
                    </a:cubicBezTo>
                    <a:lnTo>
                      <a:pt x="53909" y="105520"/>
                    </a:lnTo>
                    <a:cubicBezTo>
                      <a:pt x="48748" y="111713"/>
                      <a:pt x="40490" y="115842"/>
                      <a:pt x="33265" y="115842"/>
                    </a:cubicBez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8F9962FF-7DC3-4BF3-B33A-8A185C7D1E3B}"/>
                  </a:ext>
                </a:extLst>
              </p:cNvPr>
              <p:cNvSpPr/>
              <p:nvPr/>
            </p:nvSpPr>
            <p:spPr>
              <a:xfrm>
                <a:off x="5991798" y="2654347"/>
                <a:ext cx="116076" cy="123265"/>
              </a:xfrm>
              <a:custGeom>
                <a:avLst/>
                <a:gdLst>
                  <a:gd name="connsiteX0" fmla="*/ 33265 w 116076"/>
                  <a:gd name="connsiteY0" fmla="*/ 123068 h 123265"/>
                  <a:gd name="connsiteX1" fmla="*/ 10556 w 116076"/>
                  <a:gd name="connsiteY1" fmla="*/ 115842 h 123265"/>
                  <a:gd name="connsiteX2" fmla="*/ 7459 w 116076"/>
                  <a:gd name="connsiteY2" fmla="*/ 72489 h 123265"/>
                  <a:gd name="connsiteX3" fmla="*/ 62167 w 116076"/>
                  <a:gd name="connsiteY3" fmla="*/ 10556 h 123265"/>
                  <a:gd name="connsiteX4" fmla="*/ 105520 w 116076"/>
                  <a:gd name="connsiteY4" fmla="*/ 7459 h 123265"/>
                  <a:gd name="connsiteX5" fmla="*/ 108617 w 116076"/>
                  <a:gd name="connsiteY5" fmla="*/ 50813 h 123265"/>
                  <a:gd name="connsiteX6" fmla="*/ 53909 w 116076"/>
                  <a:gd name="connsiteY6" fmla="*/ 112746 h 123265"/>
                  <a:gd name="connsiteX7" fmla="*/ 33265 w 116076"/>
                  <a:gd name="connsiteY7" fmla="*/ 123068 h 123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6076" h="123265">
                    <a:moveTo>
                      <a:pt x="33265" y="123068"/>
                    </a:moveTo>
                    <a:cubicBezTo>
                      <a:pt x="25007" y="124100"/>
                      <a:pt x="16749" y="121003"/>
                      <a:pt x="10556" y="115842"/>
                    </a:cubicBezTo>
                    <a:cubicBezTo>
                      <a:pt x="-1831" y="104488"/>
                      <a:pt x="-3895" y="84876"/>
                      <a:pt x="7459" y="72489"/>
                    </a:cubicBezTo>
                    <a:lnTo>
                      <a:pt x="62167" y="10556"/>
                    </a:lnTo>
                    <a:cubicBezTo>
                      <a:pt x="73521" y="-1831"/>
                      <a:pt x="93134" y="-3895"/>
                      <a:pt x="105520" y="7459"/>
                    </a:cubicBezTo>
                    <a:cubicBezTo>
                      <a:pt x="117907" y="18814"/>
                      <a:pt x="119971" y="38426"/>
                      <a:pt x="108617" y="50813"/>
                    </a:cubicBezTo>
                    <a:lnTo>
                      <a:pt x="53909" y="112746"/>
                    </a:lnTo>
                    <a:cubicBezTo>
                      <a:pt x="47716" y="118939"/>
                      <a:pt x="40490" y="122036"/>
                      <a:pt x="33265" y="123068"/>
                    </a:cubicBez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AEDF1098-5DF1-44E9-A5CC-192DAC8D4506}"/>
                  </a:ext>
                </a:extLst>
              </p:cNvPr>
              <p:cNvSpPr/>
              <p:nvPr/>
            </p:nvSpPr>
            <p:spPr>
              <a:xfrm>
                <a:off x="5812426" y="2356270"/>
                <a:ext cx="206525" cy="245749"/>
              </a:xfrm>
              <a:custGeom>
                <a:avLst/>
                <a:gdLst>
                  <a:gd name="connsiteX0" fmla="*/ 0 w 206525"/>
                  <a:gd name="connsiteY0" fmla="*/ 194057 h 245749"/>
                  <a:gd name="connsiteX1" fmla="*/ 79481 w 206525"/>
                  <a:gd name="connsiteY1" fmla="*/ 242572 h 245749"/>
                  <a:gd name="connsiteX2" fmla="*/ 107351 w 206525"/>
                  <a:gd name="connsiteY2" fmla="*/ 235346 h 245749"/>
                  <a:gd name="connsiteX3" fmla="*/ 203347 w 206525"/>
                  <a:gd name="connsiteY3" fmla="*/ 76384 h 245749"/>
                  <a:gd name="connsiteX4" fmla="*/ 196122 w 206525"/>
                  <a:gd name="connsiteY4" fmla="*/ 48514 h 245749"/>
                  <a:gd name="connsiteX5" fmla="*/ 117673 w 206525"/>
                  <a:gd name="connsiteY5" fmla="*/ 0 h 245749"/>
                  <a:gd name="connsiteX6" fmla="*/ 0 w 206525"/>
                  <a:gd name="connsiteY6" fmla="*/ 194057 h 2457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6525" h="245749">
                    <a:moveTo>
                      <a:pt x="0" y="194057"/>
                    </a:moveTo>
                    <a:lnTo>
                      <a:pt x="79481" y="242572"/>
                    </a:lnTo>
                    <a:cubicBezTo>
                      <a:pt x="88771" y="248765"/>
                      <a:pt x="102190" y="245668"/>
                      <a:pt x="107351" y="235346"/>
                    </a:cubicBezTo>
                    <a:lnTo>
                      <a:pt x="203347" y="76384"/>
                    </a:lnTo>
                    <a:cubicBezTo>
                      <a:pt x="209541" y="67094"/>
                      <a:pt x="206444" y="53675"/>
                      <a:pt x="196122" y="48514"/>
                    </a:cubicBezTo>
                    <a:lnTo>
                      <a:pt x="117673" y="0"/>
                    </a:lnTo>
                    <a:lnTo>
                      <a:pt x="0" y="194057"/>
                    </a:ln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FF6ABB37-288A-47C8-96BE-27495E12A809}"/>
                  </a:ext>
                </a:extLst>
              </p:cNvPr>
              <p:cNvSpPr/>
              <p:nvPr/>
            </p:nvSpPr>
            <p:spPr>
              <a:xfrm>
                <a:off x="5939389" y="2449169"/>
                <a:ext cx="553444" cy="444054"/>
              </a:xfrm>
              <a:custGeom>
                <a:avLst/>
                <a:gdLst>
                  <a:gd name="connsiteX0" fmla="*/ 541915 w 553444"/>
                  <a:gd name="connsiteY0" fmla="*/ 236378 h 444054"/>
                  <a:gd name="connsiteX1" fmla="*/ 375728 w 553444"/>
                  <a:gd name="connsiteY1" fmla="*/ 93932 h 444054"/>
                  <a:gd name="connsiteX2" fmla="*/ 364374 w 553444"/>
                  <a:gd name="connsiteY2" fmla="*/ 83610 h 444054"/>
                  <a:gd name="connsiteX3" fmla="*/ 293150 w 553444"/>
                  <a:gd name="connsiteY3" fmla="*/ 165155 h 444054"/>
                  <a:gd name="connsiteX4" fmla="*/ 251862 w 553444"/>
                  <a:gd name="connsiteY4" fmla="*/ 185800 h 444054"/>
                  <a:gd name="connsiteX5" fmla="*/ 246701 w 553444"/>
                  <a:gd name="connsiteY5" fmla="*/ 185800 h 444054"/>
                  <a:gd name="connsiteX6" fmla="*/ 206444 w 553444"/>
                  <a:gd name="connsiteY6" fmla="*/ 170316 h 444054"/>
                  <a:gd name="connsiteX7" fmla="*/ 200251 w 553444"/>
                  <a:gd name="connsiteY7" fmla="*/ 82578 h 444054"/>
                  <a:gd name="connsiteX8" fmla="*/ 261152 w 553444"/>
                  <a:gd name="connsiteY8" fmla="*/ 12387 h 444054"/>
                  <a:gd name="connsiteX9" fmla="*/ 89803 w 553444"/>
                  <a:gd name="connsiteY9" fmla="*/ 0 h 444054"/>
                  <a:gd name="connsiteX10" fmla="*/ 0 w 553444"/>
                  <a:gd name="connsiteY10" fmla="*/ 148640 h 444054"/>
                  <a:gd name="connsiteX11" fmla="*/ 70191 w 553444"/>
                  <a:gd name="connsiteY11" fmla="*/ 230185 h 444054"/>
                  <a:gd name="connsiteX12" fmla="*/ 97029 w 553444"/>
                  <a:gd name="connsiteY12" fmla="*/ 199218 h 444054"/>
                  <a:gd name="connsiteX13" fmla="*/ 136253 w 553444"/>
                  <a:gd name="connsiteY13" fmla="*/ 181671 h 444054"/>
                  <a:gd name="connsiteX14" fmla="*/ 136253 w 553444"/>
                  <a:gd name="connsiteY14" fmla="*/ 181671 h 444054"/>
                  <a:gd name="connsiteX15" fmla="*/ 170316 w 553444"/>
                  <a:gd name="connsiteY15" fmla="*/ 194057 h 444054"/>
                  <a:gd name="connsiteX16" fmla="*/ 187864 w 553444"/>
                  <a:gd name="connsiteY16" fmla="*/ 231217 h 444054"/>
                  <a:gd name="connsiteX17" fmla="*/ 205412 w 553444"/>
                  <a:gd name="connsiteY17" fmla="*/ 228121 h 444054"/>
                  <a:gd name="connsiteX18" fmla="*/ 239475 w 553444"/>
                  <a:gd name="connsiteY18" fmla="*/ 240507 h 444054"/>
                  <a:gd name="connsiteX19" fmla="*/ 257023 w 553444"/>
                  <a:gd name="connsiteY19" fmla="*/ 278699 h 444054"/>
                  <a:gd name="connsiteX20" fmla="*/ 270442 w 553444"/>
                  <a:gd name="connsiteY20" fmla="*/ 276635 h 444054"/>
                  <a:gd name="connsiteX21" fmla="*/ 270442 w 553444"/>
                  <a:gd name="connsiteY21" fmla="*/ 276635 h 444054"/>
                  <a:gd name="connsiteX22" fmla="*/ 301408 w 553444"/>
                  <a:gd name="connsiteY22" fmla="*/ 287989 h 444054"/>
                  <a:gd name="connsiteX23" fmla="*/ 316891 w 553444"/>
                  <a:gd name="connsiteY23" fmla="*/ 319988 h 444054"/>
                  <a:gd name="connsiteX24" fmla="*/ 328246 w 553444"/>
                  <a:gd name="connsiteY24" fmla="*/ 317924 h 444054"/>
                  <a:gd name="connsiteX25" fmla="*/ 328246 w 553444"/>
                  <a:gd name="connsiteY25" fmla="*/ 317924 h 444054"/>
                  <a:gd name="connsiteX26" fmla="*/ 355084 w 553444"/>
                  <a:gd name="connsiteY26" fmla="*/ 328246 h 444054"/>
                  <a:gd name="connsiteX27" fmla="*/ 369535 w 553444"/>
                  <a:gd name="connsiteY27" fmla="*/ 356116 h 444054"/>
                  <a:gd name="connsiteX28" fmla="*/ 359213 w 553444"/>
                  <a:gd name="connsiteY28" fmla="*/ 386050 h 444054"/>
                  <a:gd name="connsiteX29" fmla="*/ 324117 w 553444"/>
                  <a:gd name="connsiteY29" fmla="*/ 426307 h 444054"/>
                  <a:gd name="connsiteX30" fmla="*/ 338568 w 553444"/>
                  <a:gd name="connsiteY30" fmla="*/ 437661 h 444054"/>
                  <a:gd name="connsiteX31" fmla="*/ 363341 w 553444"/>
                  <a:gd name="connsiteY31" fmla="*/ 443855 h 444054"/>
                  <a:gd name="connsiteX32" fmla="*/ 400501 w 553444"/>
                  <a:gd name="connsiteY32" fmla="*/ 399469 h 444054"/>
                  <a:gd name="connsiteX33" fmla="*/ 400501 w 553444"/>
                  <a:gd name="connsiteY33" fmla="*/ 398437 h 444054"/>
                  <a:gd name="connsiteX34" fmla="*/ 410824 w 553444"/>
                  <a:gd name="connsiteY34" fmla="*/ 399469 h 444054"/>
                  <a:gd name="connsiteX35" fmla="*/ 447983 w 553444"/>
                  <a:gd name="connsiteY35" fmla="*/ 355084 h 444054"/>
                  <a:gd name="connsiteX36" fmla="*/ 447983 w 553444"/>
                  <a:gd name="connsiteY36" fmla="*/ 354051 h 444054"/>
                  <a:gd name="connsiteX37" fmla="*/ 458306 w 553444"/>
                  <a:gd name="connsiteY37" fmla="*/ 355084 h 444054"/>
                  <a:gd name="connsiteX38" fmla="*/ 495466 w 553444"/>
                  <a:gd name="connsiteY38" fmla="*/ 310698 h 444054"/>
                  <a:gd name="connsiteX39" fmla="*/ 494433 w 553444"/>
                  <a:gd name="connsiteY39" fmla="*/ 304505 h 444054"/>
                  <a:gd name="connsiteX40" fmla="*/ 516110 w 553444"/>
                  <a:gd name="connsiteY40" fmla="*/ 308634 h 444054"/>
                  <a:gd name="connsiteX41" fmla="*/ 553270 w 553444"/>
                  <a:gd name="connsiteY41" fmla="*/ 264248 h 444054"/>
                  <a:gd name="connsiteX42" fmla="*/ 541915 w 553444"/>
                  <a:gd name="connsiteY42" fmla="*/ 236378 h 444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553444" h="444054">
                    <a:moveTo>
                      <a:pt x="541915" y="236378"/>
                    </a:moveTo>
                    <a:lnTo>
                      <a:pt x="375728" y="93932"/>
                    </a:lnTo>
                    <a:lnTo>
                      <a:pt x="364374" y="83610"/>
                    </a:lnTo>
                    <a:lnTo>
                      <a:pt x="293150" y="165155"/>
                    </a:lnTo>
                    <a:cubicBezTo>
                      <a:pt x="282828" y="177542"/>
                      <a:pt x="268377" y="184767"/>
                      <a:pt x="251862" y="185800"/>
                    </a:cubicBezTo>
                    <a:cubicBezTo>
                      <a:pt x="249797" y="185800"/>
                      <a:pt x="247733" y="185800"/>
                      <a:pt x="246701" y="185800"/>
                    </a:cubicBezTo>
                    <a:cubicBezTo>
                      <a:pt x="231217" y="185800"/>
                      <a:pt x="216766" y="180638"/>
                      <a:pt x="206444" y="170316"/>
                    </a:cubicBezTo>
                    <a:cubicBezTo>
                      <a:pt x="180638" y="147607"/>
                      <a:pt x="178574" y="108383"/>
                      <a:pt x="200251" y="82578"/>
                    </a:cubicBezTo>
                    <a:lnTo>
                      <a:pt x="261152" y="12387"/>
                    </a:lnTo>
                    <a:cubicBezTo>
                      <a:pt x="213669" y="6193"/>
                      <a:pt x="152769" y="30967"/>
                      <a:pt x="89803" y="0"/>
                    </a:cubicBezTo>
                    <a:lnTo>
                      <a:pt x="0" y="148640"/>
                    </a:lnTo>
                    <a:lnTo>
                      <a:pt x="70191" y="230185"/>
                    </a:lnTo>
                    <a:lnTo>
                      <a:pt x="97029" y="199218"/>
                    </a:lnTo>
                    <a:cubicBezTo>
                      <a:pt x="106319" y="187864"/>
                      <a:pt x="120770" y="181671"/>
                      <a:pt x="136253" y="181671"/>
                    </a:cubicBezTo>
                    <a:lnTo>
                      <a:pt x="136253" y="181671"/>
                    </a:lnTo>
                    <a:cubicBezTo>
                      <a:pt x="148640" y="181671"/>
                      <a:pt x="161026" y="185800"/>
                      <a:pt x="170316" y="194057"/>
                    </a:cubicBezTo>
                    <a:cubicBezTo>
                      <a:pt x="181671" y="203347"/>
                      <a:pt x="186832" y="216766"/>
                      <a:pt x="187864" y="231217"/>
                    </a:cubicBezTo>
                    <a:cubicBezTo>
                      <a:pt x="193025" y="229153"/>
                      <a:pt x="199218" y="228121"/>
                      <a:pt x="205412" y="228121"/>
                    </a:cubicBezTo>
                    <a:cubicBezTo>
                      <a:pt x="217798" y="228121"/>
                      <a:pt x="230185" y="232249"/>
                      <a:pt x="239475" y="240507"/>
                    </a:cubicBezTo>
                    <a:cubicBezTo>
                      <a:pt x="250829" y="250829"/>
                      <a:pt x="257023" y="264248"/>
                      <a:pt x="257023" y="278699"/>
                    </a:cubicBezTo>
                    <a:cubicBezTo>
                      <a:pt x="261152" y="277667"/>
                      <a:pt x="266313" y="276635"/>
                      <a:pt x="270442" y="276635"/>
                    </a:cubicBezTo>
                    <a:lnTo>
                      <a:pt x="270442" y="276635"/>
                    </a:lnTo>
                    <a:cubicBezTo>
                      <a:pt x="281796" y="276635"/>
                      <a:pt x="292118" y="280764"/>
                      <a:pt x="301408" y="287989"/>
                    </a:cubicBezTo>
                    <a:cubicBezTo>
                      <a:pt x="310698" y="296247"/>
                      <a:pt x="315859" y="307602"/>
                      <a:pt x="316891" y="319988"/>
                    </a:cubicBezTo>
                    <a:cubicBezTo>
                      <a:pt x="319988" y="318956"/>
                      <a:pt x="324117" y="317924"/>
                      <a:pt x="328246" y="317924"/>
                    </a:cubicBezTo>
                    <a:lnTo>
                      <a:pt x="328246" y="317924"/>
                    </a:lnTo>
                    <a:cubicBezTo>
                      <a:pt x="338568" y="317924"/>
                      <a:pt x="347858" y="321020"/>
                      <a:pt x="355084" y="328246"/>
                    </a:cubicBezTo>
                    <a:cubicBezTo>
                      <a:pt x="363341" y="335471"/>
                      <a:pt x="368502" y="345794"/>
                      <a:pt x="369535" y="356116"/>
                    </a:cubicBezTo>
                    <a:cubicBezTo>
                      <a:pt x="370567" y="367470"/>
                      <a:pt x="366438" y="377792"/>
                      <a:pt x="359213" y="386050"/>
                    </a:cubicBezTo>
                    <a:lnTo>
                      <a:pt x="324117" y="426307"/>
                    </a:lnTo>
                    <a:lnTo>
                      <a:pt x="338568" y="437661"/>
                    </a:lnTo>
                    <a:cubicBezTo>
                      <a:pt x="345794" y="441790"/>
                      <a:pt x="354051" y="444887"/>
                      <a:pt x="363341" y="443855"/>
                    </a:cubicBezTo>
                    <a:cubicBezTo>
                      <a:pt x="386050" y="441790"/>
                      <a:pt x="402566" y="422178"/>
                      <a:pt x="400501" y="399469"/>
                    </a:cubicBezTo>
                    <a:cubicBezTo>
                      <a:pt x="400501" y="399469"/>
                      <a:pt x="400501" y="398437"/>
                      <a:pt x="400501" y="398437"/>
                    </a:cubicBezTo>
                    <a:cubicBezTo>
                      <a:pt x="403598" y="399469"/>
                      <a:pt x="407727" y="399469"/>
                      <a:pt x="410824" y="399469"/>
                    </a:cubicBezTo>
                    <a:cubicBezTo>
                      <a:pt x="433532" y="397405"/>
                      <a:pt x="450048" y="377792"/>
                      <a:pt x="447983" y="355084"/>
                    </a:cubicBezTo>
                    <a:cubicBezTo>
                      <a:pt x="447983" y="355084"/>
                      <a:pt x="447983" y="354051"/>
                      <a:pt x="447983" y="354051"/>
                    </a:cubicBezTo>
                    <a:cubicBezTo>
                      <a:pt x="451080" y="355084"/>
                      <a:pt x="455209" y="355084"/>
                      <a:pt x="458306" y="355084"/>
                    </a:cubicBezTo>
                    <a:cubicBezTo>
                      <a:pt x="481014" y="353019"/>
                      <a:pt x="497530" y="333407"/>
                      <a:pt x="495466" y="310698"/>
                    </a:cubicBezTo>
                    <a:cubicBezTo>
                      <a:pt x="495466" y="308634"/>
                      <a:pt x="494433" y="306569"/>
                      <a:pt x="494433" y="304505"/>
                    </a:cubicBezTo>
                    <a:cubicBezTo>
                      <a:pt x="500627" y="307602"/>
                      <a:pt x="507852" y="309666"/>
                      <a:pt x="516110" y="308634"/>
                    </a:cubicBezTo>
                    <a:cubicBezTo>
                      <a:pt x="538819" y="306569"/>
                      <a:pt x="555334" y="286957"/>
                      <a:pt x="553270" y="264248"/>
                    </a:cubicBezTo>
                    <a:cubicBezTo>
                      <a:pt x="554302" y="252894"/>
                      <a:pt x="549141" y="243604"/>
                      <a:pt x="541915" y="236378"/>
                    </a:cubicBez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AE5808A0-6220-4A2B-8590-54A091298F2B}"/>
                  </a:ext>
                </a:extLst>
              </p:cNvPr>
              <p:cNvSpPr/>
              <p:nvPr/>
            </p:nvSpPr>
            <p:spPr>
              <a:xfrm>
                <a:off x="6501867" y="2356270"/>
                <a:ext cx="206525" cy="245749"/>
              </a:xfrm>
              <a:custGeom>
                <a:avLst/>
                <a:gdLst>
                  <a:gd name="connsiteX0" fmla="*/ 206525 w 206525"/>
                  <a:gd name="connsiteY0" fmla="*/ 194057 h 245749"/>
                  <a:gd name="connsiteX1" fmla="*/ 127044 w 206525"/>
                  <a:gd name="connsiteY1" fmla="*/ 242572 h 245749"/>
                  <a:gd name="connsiteX2" fmla="*/ 99174 w 206525"/>
                  <a:gd name="connsiteY2" fmla="*/ 235346 h 245749"/>
                  <a:gd name="connsiteX3" fmla="*/ 3178 w 206525"/>
                  <a:gd name="connsiteY3" fmla="*/ 76384 h 245749"/>
                  <a:gd name="connsiteX4" fmla="*/ 10403 w 206525"/>
                  <a:gd name="connsiteY4" fmla="*/ 48514 h 245749"/>
                  <a:gd name="connsiteX5" fmla="*/ 89884 w 206525"/>
                  <a:gd name="connsiteY5" fmla="*/ 0 h 245749"/>
                  <a:gd name="connsiteX6" fmla="*/ 206525 w 206525"/>
                  <a:gd name="connsiteY6" fmla="*/ 194057 h 2457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6525" h="245749">
                    <a:moveTo>
                      <a:pt x="206525" y="194057"/>
                    </a:moveTo>
                    <a:lnTo>
                      <a:pt x="127044" y="242572"/>
                    </a:lnTo>
                    <a:cubicBezTo>
                      <a:pt x="117754" y="248765"/>
                      <a:pt x="104335" y="245668"/>
                      <a:pt x="99174" y="235346"/>
                    </a:cubicBezTo>
                    <a:lnTo>
                      <a:pt x="3178" y="76384"/>
                    </a:lnTo>
                    <a:cubicBezTo>
                      <a:pt x="-3016" y="67094"/>
                      <a:pt x="81" y="53675"/>
                      <a:pt x="10403" y="48514"/>
                    </a:cubicBezTo>
                    <a:lnTo>
                      <a:pt x="89884" y="0"/>
                    </a:lnTo>
                    <a:lnTo>
                      <a:pt x="206525" y="194057"/>
                    </a:ln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C4D20724-3474-4107-BE7A-0BE0058C954E}"/>
                  </a:ext>
                </a:extLst>
              </p:cNvPr>
              <p:cNvSpPr/>
              <p:nvPr/>
            </p:nvSpPr>
            <p:spPr>
              <a:xfrm>
                <a:off x="6143660" y="2439726"/>
                <a:ext cx="436737" cy="242725"/>
              </a:xfrm>
              <a:custGeom>
                <a:avLst/>
                <a:gdLst>
                  <a:gd name="connsiteX0" fmla="*/ 348999 w 436737"/>
                  <a:gd name="connsiteY0" fmla="*/ 13573 h 242725"/>
                  <a:gd name="connsiteX1" fmla="*/ 132233 w 436737"/>
                  <a:gd name="connsiteY1" fmla="*/ 1186 h 242725"/>
                  <a:gd name="connsiteX2" fmla="*/ 127072 w 436737"/>
                  <a:gd name="connsiteY2" fmla="*/ 154 h 242725"/>
                  <a:gd name="connsiteX3" fmla="*/ 91976 w 436737"/>
                  <a:gd name="connsiteY3" fmla="*/ 13573 h 242725"/>
                  <a:gd name="connsiteX4" fmla="*/ 10431 w 436737"/>
                  <a:gd name="connsiteY4" fmla="*/ 106472 h 242725"/>
                  <a:gd name="connsiteX5" fmla="*/ 14560 w 436737"/>
                  <a:gd name="connsiteY5" fmla="*/ 164277 h 242725"/>
                  <a:gd name="connsiteX6" fmla="*/ 45526 w 436737"/>
                  <a:gd name="connsiteY6" fmla="*/ 174599 h 242725"/>
                  <a:gd name="connsiteX7" fmla="*/ 73396 w 436737"/>
                  <a:gd name="connsiteY7" fmla="*/ 160148 h 242725"/>
                  <a:gd name="connsiteX8" fmla="*/ 158038 w 436737"/>
                  <a:gd name="connsiteY8" fmla="*/ 63119 h 242725"/>
                  <a:gd name="connsiteX9" fmla="*/ 351063 w 436737"/>
                  <a:gd name="connsiteY9" fmla="*/ 229307 h 242725"/>
                  <a:gd name="connsiteX10" fmla="*/ 351063 w 436737"/>
                  <a:gd name="connsiteY10" fmla="*/ 229307 h 242725"/>
                  <a:gd name="connsiteX11" fmla="*/ 351063 w 436737"/>
                  <a:gd name="connsiteY11" fmla="*/ 229307 h 242725"/>
                  <a:gd name="connsiteX12" fmla="*/ 362418 w 436737"/>
                  <a:gd name="connsiteY12" fmla="*/ 242725 h 242725"/>
                  <a:gd name="connsiteX13" fmla="*/ 436738 w 436737"/>
                  <a:gd name="connsiteY13" fmla="*/ 157051 h 242725"/>
                  <a:gd name="connsiteX14" fmla="*/ 348999 w 436737"/>
                  <a:gd name="connsiteY14" fmla="*/ 13573 h 242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436737" h="242725">
                    <a:moveTo>
                      <a:pt x="348999" y="13573"/>
                    </a:moveTo>
                    <a:cubicBezTo>
                      <a:pt x="263325" y="44539"/>
                      <a:pt x="201392" y="14605"/>
                      <a:pt x="132233" y="1186"/>
                    </a:cubicBezTo>
                    <a:cubicBezTo>
                      <a:pt x="131201" y="1186"/>
                      <a:pt x="127072" y="154"/>
                      <a:pt x="127072" y="154"/>
                    </a:cubicBezTo>
                    <a:cubicBezTo>
                      <a:pt x="114685" y="-878"/>
                      <a:pt x="101266" y="3250"/>
                      <a:pt x="91976" y="13573"/>
                    </a:cubicBezTo>
                    <a:lnTo>
                      <a:pt x="10431" y="106472"/>
                    </a:lnTo>
                    <a:cubicBezTo>
                      <a:pt x="-5052" y="124020"/>
                      <a:pt x="-2988" y="149826"/>
                      <a:pt x="14560" y="164277"/>
                    </a:cubicBezTo>
                    <a:cubicBezTo>
                      <a:pt x="23850" y="171502"/>
                      <a:pt x="34172" y="175631"/>
                      <a:pt x="45526" y="174599"/>
                    </a:cubicBezTo>
                    <a:cubicBezTo>
                      <a:pt x="55849" y="173567"/>
                      <a:pt x="66171" y="169438"/>
                      <a:pt x="73396" y="160148"/>
                    </a:cubicBezTo>
                    <a:cubicBezTo>
                      <a:pt x="73396" y="160148"/>
                      <a:pt x="158038" y="63119"/>
                      <a:pt x="158038" y="63119"/>
                    </a:cubicBezTo>
                    <a:lnTo>
                      <a:pt x="351063" y="229307"/>
                    </a:lnTo>
                    <a:lnTo>
                      <a:pt x="351063" y="229307"/>
                    </a:lnTo>
                    <a:lnTo>
                      <a:pt x="351063" y="229307"/>
                    </a:lnTo>
                    <a:cubicBezTo>
                      <a:pt x="356224" y="234468"/>
                      <a:pt x="358289" y="236532"/>
                      <a:pt x="362418" y="242725"/>
                    </a:cubicBezTo>
                    <a:lnTo>
                      <a:pt x="436738" y="157051"/>
                    </a:lnTo>
                    <a:lnTo>
                      <a:pt x="348999" y="13573"/>
                    </a:ln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0" name="Graphic 11" descr="Handshake">
            <a:extLst>
              <a:ext uri="{FF2B5EF4-FFF2-40B4-BE49-F238E27FC236}">
                <a16:creationId xmlns:a16="http://schemas.microsoft.com/office/drawing/2014/main" id="{BF7B5EF7-3040-41F0-94B4-E55F148C1AB1}"/>
              </a:ext>
            </a:extLst>
          </p:cNvPr>
          <p:cNvGrpSpPr/>
          <p:nvPr/>
        </p:nvGrpSpPr>
        <p:grpSpPr>
          <a:xfrm>
            <a:off x="5313817" y="3615786"/>
            <a:ext cx="990931" cy="990931"/>
            <a:chOff x="5764944" y="2130214"/>
            <a:chExt cx="990931" cy="9909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C28F722-992F-40C7-9F94-8ED8083AB01B}"/>
                </a:ext>
              </a:extLst>
            </p:cNvPr>
            <p:cNvSpPr/>
            <p:nvPr/>
          </p:nvSpPr>
          <p:spPr>
            <a:xfrm>
              <a:off x="6206030" y="2790131"/>
              <a:ext cx="80887" cy="87409"/>
            </a:xfrm>
            <a:custGeom>
              <a:avLst/>
              <a:gdLst>
                <a:gd name="connsiteX0" fmla="*/ 22380 w 80887"/>
                <a:gd name="connsiteY0" fmla="*/ 87410 h 87409"/>
                <a:gd name="connsiteX1" fmla="*/ 6896 w 80887"/>
                <a:gd name="connsiteY1" fmla="*/ 82248 h 87409"/>
                <a:gd name="connsiteX2" fmla="*/ 4832 w 80887"/>
                <a:gd name="connsiteY2" fmla="*/ 53346 h 87409"/>
                <a:gd name="connsiteX3" fmla="*/ 45089 w 80887"/>
                <a:gd name="connsiteY3" fmla="*/ 6896 h 87409"/>
                <a:gd name="connsiteX4" fmla="*/ 73991 w 80887"/>
                <a:gd name="connsiteY4" fmla="*/ 4832 h 87409"/>
                <a:gd name="connsiteX5" fmla="*/ 76055 w 80887"/>
                <a:gd name="connsiteY5" fmla="*/ 33734 h 87409"/>
                <a:gd name="connsiteX6" fmla="*/ 35799 w 80887"/>
                <a:gd name="connsiteY6" fmla="*/ 80184 h 87409"/>
                <a:gd name="connsiteX7" fmla="*/ 22380 w 80887"/>
                <a:gd name="connsiteY7" fmla="*/ 87410 h 87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887" h="87409">
                  <a:moveTo>
                    <a:pt x="22380" y="87410"/>
                  </a:moveTo>
                  <a:cubicBezTo>
                    <a:pt x="17219" y="87410"/>
                    <a:pt x="11025" y="86377"/>
                    <a:pt x="6896" y="82248"/>
                  </a:cubicBezTo>
                  <a:cubicBezTo>
                    <a:pt x="-1361" y="75023"/>
                    <a:pt x="-2394" y="61604"/>
                    <a:pt x="4832" y="53346"/>
                  </a:cubicBezTo>
                  <a:lnTo>
                    <a:pt x="45089" y="6896"/>
                  </a:lnTo>
                  <a:cubicBezTo>
                    <a:pt x="52314" y="-1361"/>
                    <a:pt x="65733" y="-2394"/>
                    <a:pt x="73991" y="4832"/>
                  </a:cubicBezTo>
                  <a:cubicBezTo>
                    <a:pt x="82248" y="12057"/>
                    <a:pt x="83281" y="25476"/>
                    <a:pt x="76055" y="33734"/>
                  </a:cubicBezTo>
                  <a:lnTo>
                    <a:pt x="35799" y="80184"/>
                  </a:lnTo>
                  <a:cubicBezTo>
                    <a:pt x="32702" y="84313"/>
                    <a:pt x="27541" y="86377"/>
                    <a:pt x="22380" y="87410"/>
                  </a:cubicBez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BF946DB-DAA9-44D1-97F3-F1EDF81D73A7}"/>
                </a:ext>
              </a:extLst>
            </p:cNvPr>
            <p:cNvSpPr/>
            <p:nvPr/>
          </p:nvSpPr>
          <p:spPr>
            <a:xfrm>
              <a:off x="6137400" y="2748338"/>
              <a:ext cx="98410" cy="105719"/>
            </a:xfrm>
            <a:custGeom>
              <a:avLst/>
              <a:gdLst>
                <a:gd name="connsiteX0" fmla="*/ 28045 w 98410"/>
                <a:gd name="connsiteY0" fmla="*/ 105461 h 105719"/>
                <a:gd name="connsiteX1" fmla="*/ 8433 w 98410"/>
                <a:gd name="connsiteY1" fmla="*/ 99268 h 105719"/>
                <a:gd name="connsiteX2" fmla="*/ 6368 w 98410"/>
                <a:gd name="connsiteY2" fmla="*/ 63140 h 105719"/>
                <a:gd name="connsiteX3" fmla="*/ 53850 w 98410"/>
                <a:gd name="connsiteY3" fmla="*/ 8433 h 105719"/>
                <a:gd name="connsiteX4" fmla="*/ 89978 w 98410"/>
                <a:gd name="connsiteY4" fmla="*/ 6368 h 105719"/>
                <a:gd name="connsiteX5" fmla="*/ 92042 w 98410"/>
                <a:gd name="connsiteY5" fmla="*/ 42496 h 105719"/>
                <a:gd name="connsiteX6" fmla="*/ 44560 w 98410"/>
                <a:gd name="connsiteY6" fmla="*/ 97204 h 105719"/>
                <a:gd name="connsiteX7" fmla="*/ 28045 w 98410"/>
                <a:gd name="connsiteY7" fmla="*/ 105461 h 10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410" h="105719">
                  <a:moveTo>
                    <a:pt x="28045" y="105461"/>
                  </a:moveTo>
                  <a:cubicBezTo>
                    <a:pt x="20819" y="106493"/>
                    <a:pt x="14626" y="104429"/>
                    <a:pt x="8433" y="99268"/>
                  </a:cubicBezTo>
                  <a:cubicBezTo>
                    <a:pt x="-1890" y="89978"/>
                    <a:pt x="-2922" y="73462"/>
                    <a:pt x="6368" y="63140"/>
                  </a:cubicBezTo>
                  <a:lnTo>
                    <a:pt x="53850" y="8433"/>
                  </a:lnTo>
                  <a:cubicBezTo>
                    <a:pt x="63140" y="-1890"/>
                    <a:pt x="79656" y="-2922"/>
                    <a:pt x="89978" y="6368"/>
                  </a:cubicBezTo>
                  <a:cubicBezTo>
                    <a:pt x="100300" y="15658"/>
                    <a:pt x="101332" y="32174"/>
                    <a:pt x="92042" y="42496"/>
                  </a:cubicBezTo>
                  <a:lnTo>
                    <a:pt x="44560" y="97204"/>
                  </a:lnTo>
                  <a:cubicBezTo>
                    <a:pt x="40431" y="102365"/>
                    <a:pt x="34238" y="105461"/>
                    <a:pt x="28045" y="105461"/>
                  </a:cubicBez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A8A11DF-9FCF-4AF8-9455-5DA0468B7330}"/>
                </a:ext>
              </a:extLst>
            </p:cNvPr>
            <p:cNvSpPr/>
            <p:nvPr/>
          </p:nvSpPr>
          <p:spPr>
            <a:xfrm>
              <a:off x="6067150" y="2699765"/>
              <a:ext cx="108850" cy="116040"/>
            </a:xfrm>
            <a:custGeom>
              <a:avLst/>
              <a:gdLst>
                <a:gd name="connsiteX0" fmla="*/ 33265 w 108850"/>
                <a:gd name="connsiteY0" fmla="*/ 115842 h 116040"/>
                <a:gd name="connsiteX1" fmla="*/ 10556 w 108850"/>
                <a:gd name="connsiteY1" fmla="*/ 108617 h 116040"/>
                <a:gd name="connsiteX2" fmla="*/ 7459 w 108850"/>
                <a:gd name="connsiteY2" fmla="*/ 65264 h 116040"/>
                <a:gd name="connsiteX3" fmla="*/ 54941 w 108850"/>
                <a:gd name="connsiteY3" fmla="*/ 10556 h 116040"/>
                <a:gd name="connsiteX4" fmla="*/ 98295 w 108850"/>
                <a:gd name="connsiteY4" fmla="*/ 7459 h 116040"/>
                <a:gd name="connsiteX5" fmla="*/ 101391 w 108850"/>
                <a:gd name="connsiteY5" fmla="*/ 50812 h 116040"/>
                <a:gd name="connsiteX6" fmla="*/ 53909 w 108850"/>
                <a:gd name="connsiteY6" fmla="*/ 105520 h 116040"/>
                <a:gd name="connsiteX7" fmla="*/ 33265 w 108850"/>
                <a:gd name="connsiteY7" fmla="*/ 115842 h 116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8850" h="116040">
                  <a:moveTo>
                    <a:pt x="33265" y="115842"/>
                  </a:moveTo>
                  <a:cubicBezTo>
                    <a:pt x="25007" y="116875"/>
                    <a:pt x="16749" y="113778"/>
                    <a:pt x="10556" y="108617"/>
                  </a:cubicBezTo>
                  <a:cubicBezTo>
                    <a:pt x="-1831" y="97262"/>
                    <a:pt x="-3895" y="77650"/>
                    <a:pt x="7459" y="65264"/>
                  </a:cubicBezTo>
                  <a:lnTo>
                    <a:pt x="54941" y="10556"/>
                  </a:lnTo>
                  <a:cubicBezTo>
                    <a:pt x="66296" y="-1831"/>
                    <a:pt x="85908" y="-3895"/>
                    <a:pt x="98295" y="7459"/>
                  </a:cubicBezTo>
                  <a:cubicBezTo>
                    <a:pt x="110681" y="18814"/>
                    <a:pt x="112746" y="38426"/>
                    <a:pt x="101391" y="50812"/>
                  </a:cubicBezTo>
                  <a:lnTo>
                    <a:pt x="53909" y="105520"/>
                  </a:lnTo>
                  <a:cubicBezTo>
                    <a:pt x="48748" y="111713"/>
                    <a:pt x="40490" y="115842"/>
                    <a:pt x="33265" y="115842"/>
                  </a:cubicBez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13653AD-2B06-46C1-9156-359B272B25A9}"/>
                </a:ext>
              </a:extLst>
            </p:cNvPr>
            <p:cNvSpPr/>
            <p:nvPr/>
          </p:nvSpPr>
          <p:spPr>
            <a:xfrm>
              <a:off x="5991798" y="2654347"/>
              <a:ext cx="116076" cy="123265"/>
            </a:xfrm>
            <a:custGeom>
              <a:avLst/>
              <a:gdLst>
                <a:gd name="connsiteX0" fmla="*/ 33265 w 116076"/>
                <a:gd name="connsiteY0" fmla="*/ 123068 h 123265"/>
                <a:gd name="connsiteX1" fmla="*/ 10556 w 116076"/>
                <a:gd name="connsiteY1" fmla="*/ 115842 h 123265"/>
                <a:gd name="connsiteX2" fmla="*/ 7459 w 116076"/>
                <a:gd name="connsiteY2" fmla="*/ 72489 h 123265"/>
                <a:gd name="connsiteX3" fmla="*/ 62167 w 116076"/>
                <a:gd name="connsiteY3" fmla="*/ 10556 h 123265"/>
                <a:gd name="connsiteX4" fmla="*/ 105520 w 116076"/>
                <a:gd name="connsiteY4" fmla="*/ 7459 h 123265"/>
                <a:gd name="connsiteX5" fmla="*/ 108617 w 116076"/>
                <a:gd name="connsiteY5" fmla="*/ 50813 h 123265"/>
                <a:gd name="connsiteX6" fmla="*/ 53909 w 116076"/>
                <a:gd name="connsiteY6" fmla="*/ 112746 h 123265"/>
                <a:gd name="connsiteX7" fmla="*/ 33265 w 116076"/>
                <a:gd name="connsiteY7" fmla="*/ 123068 h 123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6076" h="123265">
                  <a:moveTo>
                    <a:pt x="33265" y="123068"/>
                  </a:moveTo>
                  <a:cubicBezTo>
                    <a:pt x="25007" y="124100"/>
                    <a:pt x="16749" y="121003"/>
                    <a:pt x="10556" y="115842"/>
                  </a:cubicBezTo>
                  <a:cubicBezTo>
                    <a:pt x="-1831" y="104488"/>
                    <a:pt x="-3895" y="84876"/>
                    <a:pt x="7459" y="72489"/>
                  </a:cubicBezTo>
                  <a:lnTo>
                    <a:pt x="62167" y="10556"/>
                  </a:lnTo>
                  <a:cubicBezTo>
                    <a:pt x="73521" y="-1831"/>
                    <a:pt x="93134" y="-3895"/>
                    <a:pt x="105520" y="7459"/>
                  </a:cubicBezTo>
                  <a:cubicBezTo>
                    <a:pt x="117907" y="18814"/>
                    <a:pt x="119971" y="38426"/>
                    <a:pt x="108617" y="50813"/>
                  </a:cubicBezTo>
                  <a:lnTo>
                    <a:pt x="53909" y="112746"/>
                  </a:lnTo>
                  <a:cubicBezTo>
                    <a:pt x="47716" y="118939"/>
                    <a:pt x="40490" y="122036"/>
                    <a:pt x="33265" y="123068"/>
                  </a:cubicBez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F17D2F1-507D-45CB-9ACC-73640C3043B5}"/>
                </a:ext>
              </a:extLst>
            </p:cNvPr>
            <p:cNvSpPr/>
            <p:nvPr/>
          </p:nvSpPr>
          <p:spPr>
            <a:xfrm>
              <a:off x="5812426" y="2356270"/>
              <a:ext cx="206525" cy="245749"/>
            </a:xfrm>
            <a:custGeom>
              <a:avLst/>
              <a:gdLst>
                <a:gd name="connsiteX0" fmla="*/ 0 w 206525"/>
                <a:gd name="connsiteY0" fmla="*/ 194057 h 245749"/>
                <a:gd name="connsiteX1" fmla="*/ 79481 w 206525"/>
                <a:gd name="connsiteY1" fmla="*/ 242572 h 245749"/>
                <a:gd name="connsiteX2" fmla="*/ 107351 w 206525"/>
                <a:gd name="connsiteY2" fmla="*/ 235346 h 245749"/>
                <a:gd name="connsiteX3" fmla="*/ 203347 w 206525"/>
                <a:gd name="connsiteY3" fmla="*/ 76384 h 245749"/>
                <a:gd name="connsiteX4" fmla="*/ 196122 w 206525"/>
                <a:gd name="connsiteY4" fmla="*/ 48514 h 245749"/>
                <a:gd name="connsiteX5" fmla="*/ 117673 w 206525"/>
                <a:gd name="connsiteY5" fmla="*/ 0 h 245749"/>
                <a:gd name="connsiteX6" fmla="*/ 0 w 206525"/>
                <a:gd name="connsiteY6" fmla="*/ 194057 h 24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6525" h="245749">
                  <a:moveTo>
                    <a:pt x="0" y="194057"/>
                  </a:moveTo>
                  <a:lnTo>
                    <a:pt x="79481" y="242572"/>
                  </a:lnTo>
                  <a:cubicBezTo>
                    <a:pt x="88771" y="248765"/>
                    <a:pt x="102190" y="245668"/>
                    <a:pt x="107351" y="235346"/>
                  </a:cubicBezTo>
                  <a:lnTo>
                    <a:pt x="203347" y="76384"/>
                  </a:lnTo>
                  <a:cubicBezTo>
                    <a:pt x="209541" y="67094"/>
                    <a:pt x="206444" y="53675"/>
                    <a:pt x="196122" y="48514"/>
                  </a:cubicBezTo>
                  <a:lnTo>
                    <a:pt x="117673" y="0"/>
                  </a:lnTo>
                  <a:lnTo>
                    <a:pt x="0" y="194057"/>
                  </a:ln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41E1641-6F06-4B20-8E6F-63F1C5EC9A10}"/>
                </a:ext>
              </a:extLst>
            </p:cNvPr>
            <p:cNvSpPr/>
            <p:nvPr/>
          </p:nvSpPr>
          <p:spPr>
            <a:xfrm>
              <a:off x="5939389" y="2449169"/>
              <a:ext cx="553444" cy="444054"/>
            </a:xfrm>
            <a:custGeom>
              <a:avLst/>
              <a:gdLst>
                <a:gd name="connsiteX0" fmla="*/ 541915 w 553444"/>
                <a:gd name="connsiteY0" fmla="*/ 236378 h 444054"/>
                <a:gd name="connsiteX1" fmla="*/ 375728 w 553444"/>
                <a:gd name="connsiteY1" fmla="*/ 93932 h 444054"/>
                <a:gd name="connsiteX2" fmla="*/ 364374 w 553444"/>
                <a:gd name="connsiteY2" fmla="*/ 83610 h 444054"/>
                <a:gd name="connsiteX3" fmla="*/ 293150 w 553444"/>
                <a:gd name="connsiteY3" fmla="*/ 165155 h 444054"/>
                <a:gd name="connsiteX4" fmla="*/ 251862 w 553444"/>
                <a:gd name="connsiteY4" fmla="*/ 185800 h 444054"/>
                <a:gd name="connsiteX5" fmla="*/ 246701 w 553444"/>
                <a:gd name="connsiteY5" fmla="*/ 185800 h 444054"/>
                <a:gd name="connsiteX6" fmla="*/ 206444 w 553444"/>
                <a:gd name="connsiteY6" fmla="*/ 170316 h 444054"/>
                <a:gd name="connsiteX7" fmla="*/ 200251 w 553444"/>
                <a:gd name="connsiteY7" fmla="*/ 82578 h 444054"/>
                <a:gd name="connsiteX8" fmla="*/ 261152 w 553444"/>
                <a:gd name="connsiteY8" fmla="*/ 12387 h 444054"/>
                <a:gd name="connsiteX9" fmla="*/ 89803 w 553444"/>
                <a:gd name="connsiteY9" fmla="*/ 0 h 444054"/>
                <a:gd name="connsiteX10" fmla="*/ 0 w 553444"/>
                <a:gd name="connsiteY10" fmla="*/ 148640 h 444054"/>
                <a:gd name="connsiteX11" fmla="*/ 70191 w 553444"/>
                <a:gd name="connsiteY11" fmla="*/ 230185 h 444054"/>
                <a:gd name="connsiteX12" fmla="*/ 97029 w 553444"/>
                <a:gd name="connsiteY12" fmla="*/ 199218 h 444054"/>
                <a:gd name="connsiteX13" fmla="*/ 136253 w 553444"/>
                <a:gd name="connsiteY13" fmla="*/ 181671 h 444054"/>
                <a:gd name="connsiteX14" fmla="*/ 136253 w 553444"/>
                <a:gd name="connsiteY14" fmla="*/ 181671 h 444054"/>
                <a:gd name="connsiteX15" fmla="*/ 170316 w 553444"/>
                <a:gd name="connsiteY15" fmla="*/ 194057 h 444054"/>
                <a:gd name="connsiteX16" fmla="*/ 187864 w 553444"/>
                <a:gd name="connsiteY16" fmla="*/ 231217 h 444054"/>
                <a:gd name="connsiteX17" fmla="*/ 205412 w 553444"/>
                <a:gd name="connsiteY17" fmla="*/ 228121 h 444054"/>
                <a:gd name="connsiteX18" fmla="*/ 239475 w 553444"/>
                <a:gd name="connsiteY18" fmla="*/ 240507 h 444054"/>
                <a:gd name="connsiteX19" fmla="*/ 257023 w 553444"/>
                <a:gd name="connsiteY19" fmla="*/ 278699 h 444054"/>
                <a:gd name="connsiteX20" fmla="*/ 270442 w 553444"/>
                <a:gd name="connsiteY20" fmla="*/ 276635 h 444054"/>
                <a:gd name="connsiteX21" fmla="*/ 270442 w 553444"/>
                <a:gd name="connsiteY21" fmla="*/ 276635 h 444054"/>
                <a:gd name="connsiteX22" fmla="*/ 301408 w 553444"/>
                <a:gd name="connsiteY22" fmla="*/ 287989 h 444054"/>
                <a:gd name="connsiteX23" fmla="*/ 316891 w 553444"/>
                <a:gd name="connsiteY23" fmla="*/ 319988 h 444054"/>
                <a:gd name="connsiteX24" fmla="*/ 328246 w 553444"/>
                <a:gd name="connsiteY24" fmla="*/ 317924 h 444054"/>
                <a:gd name="connsiteX25" fmla="*/ 328246 w 553444"/>
                <a:gd name="connsiteY25" fmla="*/ 317924 h 444054"/>
                <a:gd name="connsiteX26" fmla="*/ 355084 w 553444"/>
                <a:gd name="connsiteY26" fmla="*/ 328246 h 444054"/>
                <a:gd name="connsiteX27" fmla="*/ 369535 w 553444"/>
                <a:gd name="connsiteY27" fmla="*/ 356116 h 444054"/>
                <a:gd name="connsiteX28" fmla="*/ 359213 w 553444"/>
                <a:gd name="connsiteY28" fmla="*/ 386050 h 444054"/>
                <a:gd name="connsiteX29" fmla="*/ 324117 w 553444"/>
                <a:gd name="connsiteY29" fmla="*/ 426307 h 444054"/>
                <a:gd name="connsiteX30" fmla="*/ 338568 w 553444"/>
                <a:gd name="connsiteY30" fmla="*/ 437661 h 444054"/>
                <a:gd name="connsiteX31" fmla="*/ 363341 w 553444"/>
                <a:gd name="connsiteY31" fmla="*/ 443855 h 444054"/>
                <a:gd name="connsiteX32" fmla="*/ 400501 w 553444"/>
                <a:gd name="connsiteY32" fmla="*/ 399469 h 444054"/>
                <a:gd name="connsiteX33" fmla="*/ 400501 w 553444"/>
                <a:gd name="connsiteY33" fmla="*/ 398437 h 444054"/>
                <a:gd name="connsiteX34" fmla="*/ 410824 w 553444"/>
                <a:gd name="connsiteY34" fmla="*/ 399469 h 444054"/>
                <a:gd name="connsiteX35" fmla="*/ 447983 w 553444"/>
                <a:gd name="connsiteY35" fmla="*/ 355084 h 444054"/>
                <a:gd name="connsiteX36" fmla="*/ 447983 w 553444"/>
                <a:gd name="connsiteY36" fmla="*/ 354051 h 444054"/>
                <a:gd name="connsiteX37" fmla="*/ 458306 w 553444"/>
                <a:gd name="connsiteY37" fmla="*/ 355084 h 444054"/>
                <a:gd name="connsiteX38" fmla="*/ 495466 w 553444"/>
                <a:gd name="connsiteY38" fmla="*/ 310698 h 444054"/>
                <a:gd name="connsiteX39" fmla="*/ 494433 w 553444"/>
                <a:gd name="connsiteY39" fmla="*/ 304505 h 444054"/>
                <a:gd name="connsiteX40" fmla="*/ 516110 w 553444"/>
                <a:gd name="connsiteY40" fmla="*/ 308634 h 444054"/>
                <a:gd name="connsiteX41" fmla="*/ 553270 w 553444"/>
                <a:gd name="connsiteY41" fmla="*/ 264248 h 444054"/>
                <a:gd name="connsiteX42" fmla="*/ 541915 w 553444"/>
                <a:gd name="connsiteY42" fmla="*/ 236378 h 444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553444" h="444054">
                  <a:moveTo>
                    <a:pt x="541915" y="236378"/>
                  </a:moveTo>
                  <a:lnTo>
                    <a:pt x="375728" y="93932"/>
                  </a:lnTo>
                  <a:lnTo>
                    <a:pt x="364374" y="83610"/>
                  </a:lnTo>
                  <a:lnTo>
                    <a:pt x="293150" y="165155"/>
                  </a:lnTo>
                  <a:cubicBezTo>
                    <a:pt x="282828" y="177542"/>
                    <a:pt x="268377" y="184767"/>
                    <a:pt x="251862" y="185800"/>
                  </a:cubicBezTo>
                  <a:cubicBezTo>
                    <a:pt x="249797" y="185800"/>
                    <a:pt x="247733" y="185800"/>
                    <a:pt x="246701" y="185800"/>
                  </a:cubicBezTo>
                  <a:cubicBezTo>
                    <a:pt x="231217" y="185800"/>
                    <a:pt x="216766" y="180638"/>
                    <a:pt x="206444" y="170316"/>
                  </a:cubicBezTo>
                  <a:cubicBezTo>
                    <a:pt x="180638" y="147607"/>
                    <a:pt x="178574" y="108383"/>
                    <a:pt x="200251" y="82578"/>
                  </a:cubicBezTo>
                  <a:lnTo>
                    <a:pt x="261152" y="12387"/>
                  </a:lnTo>
                  <a:cubicBezTo>
                    <a:pt x="213669" y="6193"/>
                    <a:pt x="152769" y="30967"/>
                    <a:pt x="89803" y="0"/>
                  </a:cubicBezTo>
                  <a:lnTo>
                    <a:pt x="0" y="148640"/>
                  </a:lnTo>
                  <a:lnTo>
                    <a:pt x="70191" y="230185"/>
                  </a:lnTo>
                  <a:lnTo>
                    <a:pt x="97029" y="199218"/>
                  </a:lnTo>
                  <a:cubicBezTo>
                    <a:pt x="106319" y="187864"/>
                    <a:pt x="120770" y="181671"/>
                    <a:pt x="136253" y="181671"/>
                  </a:cubicBezTo>
                  <a:lnTo>
                    <a:pt x="136253" y="181671"/>
                  </a:lnTo>
                  <a:cubicBezTo>
                    <a:pt x="148640" y="181671"/>
                    <a:pt x="161026" y="185800"/>
                    <a:pt x="170316" y="194057"/>
                  </a:cubicBezTo>
                  <a:cubicBezTo>
                    <a:pt x="181671" y="203347"/>
                    <a:pt x="186832" y="216766"/>
                    <a:pt x="187864" y="231217"/>
                  </a:cubicBezTo>
                  <a:cubicBezTo>
                    <a:pt x="193025" y="229153"/>
                    <a:pt x="199218" y="228121"/>
                    <a:pt x="205412" y="228121"/>
                  </a:cubicBezTo>
                  <a:cubicBezTo>
                    <a:pt x="217798" y="228121"/>
                    <a:pt x="230185" y="232249"/>
                    <a:pt x="239475" y="240507"/>
                  </a:cubicBezTo>
                  <a:cubicBezTo>
                    <a:pt x="250829" y="250829"/>
                    <a:pt x="257023" y="264248"/>
                    <a:pt x="257023" y="278699"/>
                  </a:cubicBezTo>
                  <a:cubicBezTo>
                    <a:pt x="261152" y="277667"/>
                    <a:pt x="266313" y="276635"/>
                    <a:pt x="270442" y="276635"/>
                  </a:cubicBezTo>
                  <a:lnTo>
                    <a:pt x="270442" y="276635"/>
                  </a:lnTo>
                  <a:cubicBezTo>
                    <a:pt x="281796" y="276635"/>
                    <a:pt x="292118" y="280764"/>
                    <a:pt x="301408" y="287989"/>
                  </a:cubicBezTo>
                  <a:cubicBezTo>
                    <a:pt x="310698" y="296247"/>
                    <a:pt x="315859" y="307602"/>
                    <a:pt x="316891" y="319988"/>
                  </a:cubicBezTo>
                  <a:cubicBezTo>
                    <a:pt x="319988" y="318956"/>
                    <a:pt x="324117" y="317924"/>
                    <a:pt x="328246" y="317924"/>
                  </a:cubicBezTo>
                  <a:lnTo>
                    <a:pt x="328246" y="317924"/>
                  </a:lnTo>
                  <a:cubicBezTo>
                    <a:pt x="338568" y="317924"/>
                    <a:pt x="347858" y="321020"/>
                    <a:pt x="355084" y="328246"/>
                  </a:cubicBezTo>
                  <a:cubicBezTo>
                    <a:pt x="363341" y="335471"/>
                    <a:pt x="368502" y="345794"/>
                    <a:pt x="369535" y="356116"/>
                  </a:cubicBezTo>
                  <a:cubicBezTo>
                    <a:pt x="370567" y="367470"/>
                    <a:pt x="366438" y="377792"/>
                    <a:pt x="359213" y="386050"/>
                  </a:cubicBezTo>
                  <a:lnTo>
                    <a:pt x="324117" y="426307"/>
                  </a:lnTo>
                  <a:lnTo>
                    <a:pt x="338568" y="437661"/>
                  </a:lnTo>
                  <a:cubicBezTo>
                    <a:pt x="345794" y="441790"/>
                    <a:pt x="354051" y="444887"/>
                    <a:pt x="363341" y="443855"/>
                  </a:cubicBezTo>
                  <a:cubicBezTo>
                    <a:pt x="386050" y="441790"/>
                    <a:pt x="402566" y="422178"/>
                    <a:pt x="400501" y="399469"/>
                  </a:cubicBezTo>
                  <a:cubicBezTo>
                    <a:pt x="400501" y="399469"/>
                    <a:pt x="400501" y="398437"/>
                    <a:pt x="400501" y="398437"/>
                  </a:cubicBezTo>
                  <a:cubicBezTo>
                    <a:pt x="403598" y="399469"/>
                    <a:pt x="407727" y="399469"/>
                    <a:pt x="410824" y="399469"/>
                  </a:cubicBezTo>
                  <a:cubicBezTo>
                    <a:pt x="433532" y="397405"/>
                    <a:pt x="450048" y="377792"/>
                    <a:pt x="447983" y="355084"/>
                  </a:cubicBezTo>
                  <a:cubicBezTo>
                    <a:pt x="447983" y="355084"/>
                    <a:pt x="447983" y="354051"/>
                    <a:pt x="447983" y="354051"/>
                  </a:cubicBezTo>
                  <a:cubicBezTo>
                    <a:pt x="451080" y="355084"/>
                    <a:pt x="455209" y="355084"/>
                    <a:pt x="458306" y="355084"/>
                  </a:cubicBezTo>
                  <a:cubicBezTo>
                    <a:pt x="481014" y="353019"/>
                    <a:pt x="497530" y="333407"/>
                    <a:pt x="495466" y="310698"/>
                  </a:cubicBezTo>
                  <a:cubicBezTo>
                    <a:pt x="495466" y="308634"/>
                    <a:pt x="494433" y="306569"/>
                    <a:pt x="494433" y="304505"/>
                  </a:cubicBezTo>
                  <a:cubicBezTo>
                    <a:pt x="500627" y="307602"/>
                    <a:pt x="507852" y="309666"/>
                    <a:pt x="516110" y="308634"/>
                  </a:cubicBezTo>
                  <a:cubicBezTo>
                    <a:pt x="538819" y="306569"/>
                    <a:pt x="555334" y="286957"/>
                    <a:pt x="553270" y="264248"/>
                  </a:cubicBezTo>
                  <a:cubicBezTo>
                    <a:pt x="554302" y="252894"/>
                    <a:pt x="549141" y="243604"/>
                    <a:pt x="541915" y="236378"/>
                  </a:cubicBez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02CD5BC-1417-45BE-A45E-441B32725E7C}"/>
                </a:ext>
              </a:extLst>
            </p:cNvPr>
            <p:cNvSpPr/>
            <p:nvPr/>
          </p:nvSpPr>
          <p:spPr>
            <a:xfrm>
              <a:off x="6501867" y="2356270"/>
              <a:ext cx="206525" cy="245749"/>
            </a:xfrm>
            <a:custGeom>
              <a:avLst/>
              <a:gdLst>
                <a:gd name="connsiteX0" fmla="*/ 206525 w 206525"/>
                <a:gd name="connsiteY0" fmla="*/ 194057 h 245749"/>
                <a:gd name="connsiteX1" fmla="*/ 127044 w 206525"/>
                <a:gd name="connsiteY1" fmla="*/ 242572 h 245749"/>
                <a:gd name="connsiteX2" fmla="*/ 99174 w 206525"/>
                <a:gd name="connsiteY2" fmla="*/ 235346 h 245749"/>
                <a:gd name="connsiteX3" fmla="*/ 3178 w 206525"/>
                <a:gd name="connsiteY3" fmla="*/ 76384 h 245749"/>
                <a:gd name="connsiteX4" fmla="*/ 10403 w 206525"/>
                <a:gd name="connsiteY4" fmla="*/ 48514 h 245749"/>
                <a:gd name="connsiteX5" fmla="*/ 89884 w 206525"/>
                <a:gd name="connsiteY5" fmla="*/ 0 h 245749"/>
                <a:gd name="connsiteX6" fmla="*/ 206525 w 206525"/>
                <a:gd name="connsiteY6" fmla="*/ 194057 h 24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6525" h="245749">
                  <a:moveTo>
                    <a:pt x="206525" y="194057"/>
                  </a:moveTo>
                  <a:lnTo>
                    <a:pt x="127044" y="242572"/>
                  </a:lnTo>
                  <a:cubicBezTo>
                    <a:pt x="117754" y="248765"/>
                    <a:pt x="104335" y="245668"/>
                    <a:pt x="99174" y="235346"/>
                  </a:cubicBezTo>
                  <a:lnTo>
                    <a:pt x="3178" y="76384"/>
                  </a:lnTo>
                  <a:cubicBezTo>
                    <a:pt x="-3016" y="67094"/>
                    <a:pt x="81" y="53675"/>
                    <a:pt x="10403" y="48514"/>
                  </a:cubicBezTo>
                  <a:lnTo>
                    <a:pt x="89884" y="0"/>
                  </a:lnTo>
                  <a:lnTo>
                    <a:pt x="206525" y="194057"/>
                  </a:ln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7F687F2-ACB9-49B6-8793-783E8D456012}"/>
                </a:ext>
              </a:extLst>
            </p:cNvPr>
            <p:cNvSpPr/>
            <p:nvPr/>
          </p:nvSpPr>
          <p:spPr>
            <a:xfrm>
              <a:off x="6143660" y="2439726"/>
              <a:ext cx="436737" cy="242725"/>
            </a:xfrm>
            <a:custGeom>
              <a:avLst/>
              <a:gdLst>
                <a:gd name="connsiteX0" fmla="*/ 348999 w 436737"/>
                <a:gd name="connsiteY0" fmla="*/ 13573 h 242725"/>
                <a:gd name="connsiteX1" fmla="*/ 132233 w 436737"/>
                <a:gd name="connsiteY1" fmla="*/ 1186 h 242725"/>
                <a:gd name="connsiteX2" fmla="*/ 127072 w 436737"/>
                <a:gd name="connsiteY2" fmla="*/ 154 h 242725"/>
                <a:gd name="connsiteX3" fmla="*/ 91976 w 436737"/>
                <a:gd name="connsiteY3" fmla="*/ 13573 h 242725"/>
                <a:gd name="connsiteX4" fmla="*/ 10431 w 436737"/>
                <a:gd name="connsiteY4" fmla="*/ 106472 h 242725"/>
                <a:gd name="connsiteX5" fmla="*/ 14560 w 436737"/>
                <a:gd name="connsiteY5" fmla="*/ 164277 h 242725"/>
                <a:gd name="connsiteX6" fmla="*/ 45526 w 436737"/>
                <a:gd name="connsiteY6" fmla="*/ 174599 h 242725"/>
                <a:gd name="connsiteX7" fmla="*/ 73396 w 436737"/>
                <a:gd name="connsiteY7" fmla="*/ 160148 h 242725"/>
                <a:gd name="connsiteX8" fmla="*/ 158038 w 436737"/>
                <a:gd name="connsiteY8" fmla="*/ 63119 h 242725"/>
                <a:gd name="connsiteX9" fmla="*/ 351063 w 436737"/>
                <a:gd name="connsiteY9" fmla="*/ 229307 h 242725"/>
                <a:gd name="connsiteX10" fmla="*/ 351063 w 436737"/>
                <a:gd name="connsiteY10" fmla="*/ 229307 h 242725"/>
                <a:gd name="connsiteX11" fmla="*/ 351063 w 436737"/>
                <a:gd name="connsiteY11" fmla="*/ 229307 h 242725"/>
                <a:gd name="connsiteX12" fmla="*/ 362418 w 436737"/>
                <a:gd name="connsiteY12" fmla="*/ 242725 h 242725"/>
                <a:gd name="connsiteX13" fmla="*/ 436738 w 436737"/>
                <a:gd name="connsiteY13" fmla="*/ 157051 h 242725"/>
                <a:gd name="connsiteX14" fmla="*/ 348999 w 436737"/>
                <a:gd name="connsiteY14" fmla="*/ 13573 h 24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36737" h="242725">
                  <a:moveTo>
                    <a:pt x="348999" y="13573"/>
                  </a:moveTo>
                  <a:cubicBezTo>
                    <a:pt x="263325" y="44539"/>
                    <a:pt x="201392" y="14605"/>
                    <a:pt x="132233" y="1186"/>
                  </a:cubicBezTo>
                  <a:cubicBezTo>
                    <a:pt x="131201" y="1186"/>
                    <a:pt x="127072" y="154"/>
                    <a:pt x="127072" y="154"/>
                  </a:cubicBezTo>
                  <a:cubicBezTo>
                    <a:pt x="114685" y="-878"/>
                    <a:pt x="101266" y="3250"/>
                    <a:pt x="91976" y="13573"/>
                  </a:cubicBezTo>
                  <a:lnTo>
                    <a:pt x="10431" y="106472"/>
                  </a:lnTo>
                  <a:cubicBezTo>
                    <a:pt x="-5052" y="124020"/>
                    <a:pt x="-2988" y="149826"/>
                    <a:pt x="14560" y="164277"/>
                  </a:cubicBezTo>
                  <a:cubicBezTo>
                    <a:pt x="23850" y="171502"/>
                    <a:pt x="34172" y="175631"/>
                    <a:pt x="45526" y="174599"/>
                  </a:cubicBezTo>
                  <a:cubicBezTo>
                    <a:pt x="55849" y="173567"/>
                    <a:pt x="66171" y="169438"/>
                    <a:pt x="73396" y="160148"/>
                  </a:cubicBezTo>
                  <a:cubicBezTo>
                    <a:pt x="73396" y="160148"/>
                    <a:pt x="158038" y="63119"/>
                    <a:pt x="158038" y="63119"/>
                  </a:cubicBezTo>
                  <a:lnTo>
                    <a:pt x="351063" y="229307"/>
                  </a:lnTo>
                  <a:lnTo>
                    <a:pt x="351063" y="229307"/>
                  </a:lnTo>
                  <a:lnTo>
                    <a:pt x="351063" y="229307"/>
                  </a:lnTo>
                  <a:cubicBezTo>
                    <a:pt x="356224" y="234468"/>
                    <a:pt x="358289" y="236532"/>
                    <a:pt x="362418" y="242725"/>
                  </a:cubicBezTo>
                  <a:lnTo>
                    <a:pt x="436738" y="157051"/>
                  </a:lnTo>
                  <a:lnTo>
                    <a:pt x="348999" y="13573"/>
                  </a:ln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9" name="Shape">
            <a:extLst>
              <a:ext uri="{FF2B5EF4-FFF2-40B4-BE49-F238E27FC236}">
                <a16:creationId xmlns:a16="http://schemas.microsoft.com/office/drawing/2014/main" id="{ECC140F8-BB9A-4224-A1A9-326952DA2DB9}"/>
              </a:ext>
            </a:extLst>
          </p:cNvPr>
          <p:cNvSpPr/>
          <p:nvPr/>
        </p:nvSpPr>
        <p:spPr>
          <a:xfrm>
            <a:off x="1624614" y="1101662"/>
            <a:ext cx="5006534" cy="47390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6" h="21487" extrusionOk="0">
                <a:moveTo>
                  <a:pt x="20904" y="12299"/>
                </a:moveTo>
                <a:cubicBezTo>
                  <a:pt x="20271" y="11295"/>
                  <a:pt x="19176" y="10683"/>
                  <a:pt x="17956" y="10661"/>
                </a:cubicBezTo>
                <a:lnTo>
                  <a:pt x="17799" y="10661"/>
                </a:lnTo>
                <a:cubicBezTo>
                  <a:pt x="16587" y="10683"/>
                  <a:pt x="15484" y="11295"/>
                  <a:pt x="14851" y="12299"/>
                </a:cubicBezTo>
                <a:cubicBezTo>
                  <a:pt x="14202" y="13333"/>
                  <a:pt x="14178" y="14632"/>
                  <a:pt x="14757" y="15704"/>
                </a:cubicBezTo>
                <a:cubicBezTo>
                  <a:pt x="14765" y="15726"/>
                  <a:pt x="14781" y="15742"/>
                  <a:pt x="14788" y="15764"/>
                </a:cubicBezTo>
                <a:cubicBezTo>
                  <a:pt x="16149" y="18233"/>
                  <a:pt x="14327" y="21245"/>
                  <a:pt x="11433" y="21321"/>
                </a:cubicBezTo>
                <a:cubicBezTo>
                  <a:pt x="11332" y="21321"/>
                  <a:pt x="11230" y="21328"/>
                  <a:pt x="11128" y="21328"/>
                </a:cubicBezTo>
                <a:cubicBezTo>
                  <a:pt x="5068" y="21328"/>
                  <a:pt x="141" y="16557"/>
                  <a:pt x="156" y="10698"/>
                </a:cubicBezTo>
                <a:cubicBezTo>
                  <a:pt x="180" y="4696"/>
                  <a:pt x="5427" y="-113"/>
                  <a:pt x="11637" y="159"/>
                </a:cubicBezTo>
                <a:cubicBezTo>
                  <a:pt x="13827" y="257"/>
                  <a:pt x="15891" y="967"/>
                  <a:pt x="17659" y="2227"/>
                </a:cubicBezTo>
                <a:cubicBezTo>
                  <a:pt x="17745" y="2288"/>
                  <a:pt x="17862" y="2303"/>
                  <a:pt x="17956" y="2258"/>
                </a:cubicBezTo>
                <a:lnTo>
                  <a:pt x="17956" y="2258"/>
                </a:lnTo>
                <a:lnTo>
                  <a:pt x="17924" y="2235"/>
                </a:lnTo>
                <a:cubicBezTo>
                  <a:pt x="15961" y="770"/>
                  <a:pt x="13615" y="0"/>
                  <a:pt x="11128" y="0"/>
                </a:cubicBezTo>
                <a:cubicBezTo>
                  <a:pt x="4997" y="0"/>
                  <a:pt x="0" y="4817"/>
                  <a:pt x="0" y="10744"/>
                </a:cubicBezTo>
                <a:cubicBezTo>
                  <a:pt x="0" y="16670"/>
                  <a:pt x="4989" y="21487"/>
                  <a:pt x="11128" y="21487"/>
                </a:cubicBezTo>
                <a:cubicBezTo>
                  <a:pt x="13592" y="21487"/>
                  <a:pt x="15922" y="20724"/>
                  <a:pt x="17878" y="19290"/>
                </a:cubicBezTo>
                <a:lnTo>
                  <a:pt x="17878" y="19290"/>
                </a:lnTo>
                <a:lnTo>
                  <a:pt x="17924" y="19252"/>
                </a:lnTo>
                <a:lnTo>
                  <a:pt x="17956" y="19230"/>
                </a:lnTo>
                <a:lnTo>
                  <a:pt x="17956" y="19230"/>
                </a:lnTo>
                <a:cubicBezTo>
                  <a:pt x="19230" y="18271"/>
                  <a:pt x="20286" y="17040"/>
                  <a:pt x="21029" y="15666"/>
                </a:cubicBezTo>
                <a:cubicBezTo>
                  <a:pt x="21600" y="14579"/>
                  <a:pt x="21553" y="13326"/>
                  <a:pt x="20904" y="12299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</a:defRPr>
            </a:pP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EA8B594-482F-4EAD-A318-145C10C08275}"/>
              </a:ext>
            </a:extLst>
          </p:cNvPr>
          <p:cNvSpPr txBox="1"/>
          <p:nvPr/>
        </p:nvSpPr>
        <p:spPr>
          <a:xfrm>
            <a:off x="2134863" y="2353090"/>
            <a:ext cx="2896620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Understanding</a:t>
            </a:r>
          </a:p>
        </p:txBody>
      </p:sp>
      <p:grpSp>
        <p:nvGrpSpPr>
          <p:cNvPr id="43" name="Graphic 11" descr="Handshake">
            <a:extLst>
              <a:ext uri="{FF2B5EF4-FFF2-40B4-BE49-F238E27FC236}">
                <a16:creationId xmlns:a16="http://schemas.microsoft.com/office/drawing/2014/main" id="{98A161FA-80AA-4855-A74A-3702FED50443}"/>
              </a:ext>
            </a:extLst>
          </p:cNvPr>
          <p:cNvGrpSpPr/>
          <p:nvPr/>
        </p:nvGrpSpPr>
        <p:grpSpPr>
          <a:xfrm>
            <a:off x="5313817" y="3608020"/>
            <a:ext cx="990931" cy="990931"/>
            <a:chOff x="5764944" y="2130214"/>
            <a:chExt cx="990931" cy="9909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482AB54-C72C-4F49-A3DB-8201F9FE58F2}"/>
                </a:ext>
              </a:extLst>
            </p:cNvPr>
            <p:cNvSpPr/>
            <p:nvPr/>
          </p:nvSpPr>
          <p:spPr>
            <a:xfrm>
              <a:off x="6206030" y="2790131"/>
              <a:ext cx="80887" cy="87409"/>
            </a:xfrm>
            <a:custGeom>
              <a:avLst/>
              <a:gdLst>
                <a:gd name="connsiteX0" fmla="*/ 22380 w 80887"/>
                <a:gd name="connsiteY0" fmla="*/ 87410 h 87409"/>
                <a:gd name="connsiteX1" fmla="*/ 6896 w 80887"/>
                <a:gd name="connsiteY1" fmla="*/ 82248 h 87409"/>
                <a:gd name="connsiteX2" fmla="*/ 4832 w 80887"/>
                <a:gd name="connsiteY2" fmla="*/ 53346 h 87409"/>
                <a:gd name="connsiteX3" fmla="*/ 45089 w 80887"/>
                <a:gd name="connsiteY3" fmla="*/ 6896 h 87409"/>
                <a:gd name="connsiteX4" fmla="*/ 73991 w 80887"/>
                <a:gd name="connsiteY4" fmla="*/ 4832 h 87409"/>
                <a:gd name="connsiteX5" fmla="*/ 76055 w 80887"/>
                <a:gd name="connsiteY5" fmla="*/ 33734 h 87409"/>
                <a:gd name="connsiteX6" fmla="*/ 35799 w 80887"/>
                <a:gd name="connsiteY6" fmla="*/ 80184 h 87409"/>
                <a:gd name="connsiteX7" fmla="*/ 22380 w 80887"/>
                <a:gd name="connsiteY7" fmla="*/ 87410 h 87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887" h="87409">
                  <a:moveTo>
                    <a:pt x="22380" y="87410"/>
                  </a:moveTo>
                  <a:cubicBezTo>
                    <a:pt x="17219" y="87410"/>
                    <a:pt x="11025" y="86377"/>
                    <a:pt x="6896" y="82248"/>
                  </a:cubicBezTo>
                  <a:cubicBezTo>
                    <a:pt x="-1361" y="75023"/>
                    <a:pt x="-2394" y="61604"/>
                    <a:pt x="4832" y="53346"/>
                  </a:cubicBezTo>
                  <a:lnTo>
                    <a:pt x="45089" y="6896"/>
                  </a:lnTo>
                  <a:cubicBezTo>
                    <a:pt x="52314" y="-1361"/>
                    <a:pt x="65733" y="-2394"/>
                    <a:pt x="73991" y="4832"/>
                  </a:cubicBezTo>
                  <a:cubicBezTo>
                    <a:pt x="82248" y="12057"/>
                    <a:pt x="83281" y="25476"/>
                    <a:pt x="76055" y="33734"/>
                  </a:cubicBezTo>
                  <a:lnTo>
                    <a:pt x="35799" y="80184"/>
                  </a:lnTo>
                  <a:cubicBezTo>
                    <a:pt x="32702" y="84313"/>
                    <a:pt x="27541" y="86377"/>
                    <a:pt x="22380" y="87410"/>
                  </a:cubicBez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8019D14-33C7-46E4-9ACE-4966E1725E13}"/>
                </a:ext>
              </a:extLst>
            </p:cNvPr>
            <p:cNvSpPr/>
            <p:nvPr/>
          </p:nvSpPr>
          <p:spPr>
            <a:xfrm>
              <a:off x="6137400" y="2748338"/>
              <a:ext cx="98410" cy="105719"/>
            </a:xfrm>
            <a:custGeom>
              <a:avLst/>
              <a:gdLst>
                <a:gd name="connsiteX0" fmla="*/ 28045 w 98410"/>
                <a:gd name="connsiteY0" fmla="*/ 105461 h 105719"/>
                <a:gd name="connsiteX1" fmla="*/ 8433 w 98410"/>
                <a:gd name="connsiteY1" fmla="*/ 99268 h 105719"/>
                <a:gd name="connsiteX2" fmla="*/ 6368 w 98410"/>
                <a:gd name="connsiteY2" fmla="*/ 63140 h 105719"/>
                <a:gd name="connsiteX3" fmla="*/ 53850 w 98410"/>
                <a:gd name="connsiteY3" fmla="*/ 8433 h 105719"/>
                <a:gd name="connsiteX4" fmla="*/ 89978 w 98410"/>
                <a:gd name="connsiteY4" fmla="*/ 6368 h 105719"/>
                <a:gd name="connsiteX5" fmla="*/ 92042 w 98410"/>
                <a:gd name="connsiteY5" fmla="*/ 42496 h 105719"/>
                <a:gd name="connsiteX6" fmla="*/ 44560 w 98410"/>
                <a:gd name="connsiteY6" fmla="*/ 97204 h 105719"/>
                <a:gd name="connsiteX7" fmla="*/ 28045 w 98410"/>
                <a:gd name="connsiteY7" fmla="*/ 105461 h 10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410" h="105719">
                  <a:moveTo>
                    <a:pt x="28045" y="105461"/>
                  </a:moveTo>
                  <a:cubicBezTo>
                    <a:pt x="20819" y="106493"/>
                    <a:pt x="14626" y="104429"/>
                    <a:pt x="8433" y="99268"/>
                  </a:cubicBezTo>
                  <a:cubicBezTo>
                    <a:pt x="-1890" y="89978"/>
                    <a:pt x="-2922" y="73462"/>
                    <a:pt x="6368" y="63140"/>
                  </a:cubicBezTo>
                  <a:lnTo>
                    <a:pt x="53850" y="8433"/>
                  </a:lnTo>
                  <a:cubicBezTo>
                    <a:pt x="63140" y="-1890"/>
                    <a:pt x="79656" y="-2922"/>
                    <a:pt x="89978" y="6368"/>
                  </a:cubicBezTo>
                  <a:cubicBezTo>
                    <a:pt x="100300" y="15658"/>
                    <a:pt x="101332" y="32174"/>
                    <a:pt x="92042" y="42496"/>
                  </a:cubicBezTo>
                  <a:lnTo>
                    <a:pt x="44560" y="97204"/>
                  </a:lnTo>
                  <a:cubicBezTo>
                    <a:pt x="40431" y="102365"/>
                    <a:pt x="34238" y="105461"/>
                    <a:pt x="28045" y="105461"/>
                  </a:cubicBez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AB4D855-27E1-4BCE-AB96-4B609C324157}"/>
                </a:ext>
              </a:extLst>
            </p:cNvPr>
            <p:cNvSpPr/>
            <p:nvPr/>
          </p:nvSpPr>
          <p:spPr>
            <a:xfrm>
              <a:off x="6067150" y="2699765"/>
              <a:ext cx="108850" cy="116040"/>
            </a:xfrm>
            <a:custGeom>
              <a:avLst/>
              <a:gdLst>
                <a:gd name="connsiteX0" fmla="*/ 33265 w 108850"/>
                <a:gd name="connsiteY0" fmla="*/ 115842 h 116040"/>
                <a:gd name="connsiteX1" fmla="*/ 10556 w 108850"/>
                <a:gd name="connsiteY1" fmla="*/ 108617 h 116040"/>
                <a:gd name="connsiteX2" fmla="*/ 7459 w 108850"/>
                <a:gd name="connsiteY2" fmla="*/ 65264 h 116040"/>
                <a:gd name="connsiteX3" fmla="*/ 54941 w 108850"/>
                <a:gd name="connsiteY3" fmla="*/ 10556 h 116040"/>
                <a:gd name="connsiteX4" fmla="*/ 98295 w 108850"/>
                <a:gd name="connsiteY4" fmla="*/ 7459 h 116040"/>
                <a:gd name="connsiteX5" fmla="*/ 101391 w 108850"/>
                <a:gd name="connsiteY5" fmla="*/ 50812 h 116040"/>
                <a:gd name="connsiteX6" fmla="*/ 53909 w 108850"/>
                <a:gd name="connsiteY6" fmla="*/ 105520 h 116040"/>
                <a:gd name="connsiteX7" fmla="*/ 33265 w 108850"/>
                <a:gd name="connsiteY7" fmla="*/ 115842 h 116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8850" h="116040">
                  <a:moveTo>
                    <a:pt x="33265" y="115842"/>
                  </a:moveTo>
                  <a:cubicBezTo>
                    <a:pt x="25007" y="116875"/>
                    <a:pt x="16749" y="113778"/>
                    <a:pt x="10556" y="108617"/>
                  </a:cubicBezTo>
                  <a:cubicBezTo>
                    <a:pt x="-1831" y="97262"/>
                    <a:pt x="-3895" y="77650"/>
                    <a:pt x="7459" y="65264"/>
                  </a:cubicBezTo>
                  <a:lnTo>
                    <a:pt x="54941" y="10556"/>
                  </a:lnTo>
                  <a:cubicBezTo>
                    <a:pt x="66296" y="-1831"/>
                    <a:pt x="85908" y="-3895"/>
                    <a:pt x="98295" y="7459"/>
                  </a:cubicBezTo>
                  <a:cubicBezTo>
                    <a:pt x="110681" y="18814"/>
                    <a:pt x="112746" y="38426"/>
                    <a:pt x="101391" y="50812"/>
                  </a:cubicBezTo>
                  <a:lnTo>
                    <a:pt x="53909" y="105520"/>
                  </a:lnTo>
                  <a:cubicBezTo>
                    <a:pt x="48748" y="111713"/>
                    <a:pt x="40490" y="115842"/>
                    <a:pt x="33265" y="115842"/>
                  </a:cubicBez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74708F4-179B-44D0-B320-DD57323B5623}"/>
                </a:ext>
              </a:extLst>
            </p:cNvPr>
            <p:cNvSpPr/>
            <p:nvPr/>
          </p:nvSpPr>
          <p:spPr>
            <a:xfrm>
              <a:off x="5991798" y="2654347"/>
              <a:ext cx="116076" cy="123265"/>
            </a:xfrm>
            <a:custGeom>
              <a:avLst/>
              <a:gdLst>
                <a:gd name="connsiteX0" fmla="*/ 33265 w 116076"/>
                <a:gd name="connsiteY0" fmla="*/ 123068 h 123265"/>
                <a:gd name="connsiteX1" fmla="*/ 10556 w 116076"/>
                <a:gd name="connsiteY1" fmla="*/ 115842 h 123265"/>
                <a:gd name="connsiteX2" fmla="*/ 7459 w 116076"/>
                <a:gd name="connsiteY2" fmla="*/ 72489 h 123265"/>
                <a:gd name="connsiteX3" fmla="*/ 62167 w 116076"/>
                <a:gd name="connsiteY3" fmla="*/ 10556 h 123265"/>
                <a:gd name="connsiteX4" fmla="*/ 105520 w 116076"/>
                <a:gd name="connsiteY4" fmla="*/ 7459 h 123265"/>
                <a:gd name="connsiteX5" fmla="*/ 108617 w 116076"/>
                <a:gd name="connsiteY5" fmla="*/ 50813 h 123265"/>
                <a:gd name="connsiteX6" fmla="*/ 53909 w 116076"/>
                <a:gd name="connsiteY6" fmla="*/ 112746 h 123265"/>
                <a:gd name="connsiteX7" fmla="*/ 33265 w 116076"/>
                <a:gd name="connsiteY7" fmla="*/ 123068 h 123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6076" h="123265">
                  <a:moveTo>
                    <a:pt x="33265" y="123068"/>
                  </a:moveTo>
                  <a:cubicBezTo>
                    <a:pt x="25007" y="124100"/>
                    <a:pt x="16749" y="121003"/>
                    <a:pt x="10556" y="115842"/>
                  </a:cubicBezTo>
                  <a:cubicBezTo>
                    <a:pt x="-1831" y="104488"/>
                    <a:pt x="-3895" y="84876"/>
                    <a:pt x="7459" y="72489"/>
                  </a:cubicBezTo>
                  <a:lnTo>
                    <a:pt x="62167" y="10556"/>
                  </a:lnTo>
                  <a:cubicBezTo>
                    <a:pt x="73521" y="-1831"/>
                    <a:pt x="93134" y="-3895"/>
                    <a:pt x="105520" y="7459"/>
                  </a:cubicBezTo>
                  <a:cubicBezTo>
                    <a:pt x="117907" y="18814"/>
                    <a:pt x="119971" y="38426"/>
                    <a:pt x="108617" y="50813"/>
                  </a:cubicBezTo>
                  <a:lnTo>
                    <a:pt x="53909" y="112746"/>
                  </a:lnTo>
                  <a:cubicBezTo>
                    <a:pt x="47716" y="118939"/>
                    <a:pt x="40490" y="122036"/>
                    <a:pt x="33265" y="123068"/>
                  </a:cubicBez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BE30D970-45D7-438C-8905-833CDA24CEFB}"/>
                </a:ext>
              </a:extLst>
            </p:cNvPr>
            <p:cNvSpPr/>
            <p:nvPr/>
          </p:nvSpPr>
          <p:spPr>
            <a:xfrm>
              <a:off x="5812426" y="2356270"/>
              <a:ext cx="206525" cy="245749"/>
            </a:xfrm>
            <a:custGeom>
              <a:avLst/>
              <a:gdLst>
                <a:gd name="connsiteX0" fmla="*/ 0 w 206525"/>
                <a:gd name="connsiteY0" fmla="*/ 194057 h 245749"/>
                <a:gd name="connsiteX1" fmla="*/ 79481 w 206525"/>
                <a:gd name="connsiteY1" fmla="*/ 242572 h 245749"/>
                <a:gd name="connsiteX2" fmla="*/ 107351 w 206525"/>
                <a:gd name="connsiteY2" fmla="*/ 235346 h 245749"/>
                <a:gd name="connsiteX3" fmla="*/ 203347 w 206525"/>
                <a:gd name="connsiteY3" fmla="*/ 76384 h 245749"/>
                <a:gd name="connsiteX4" fmla="*/ 196122 w 206525"/>
                <a:gd name="connsiteY4" fmla="*/ 48514 h 245749"/>
                <a:gd name="connsiteX5" fmla="*/ 117673 w 206525"/>
                <a:gd name="connsiteY5" fmla="*/ 0 h 245749"/>
                <a:gd name="connsiteX6" fmla="*/ 0 w 206525"/>
                <a:gd name="connsiteY6" fmla="*/ 194057 h 24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6525" h="245749">
                  <a:moveTo>
                    <a:pt x="0" y="194057"/>
                  </a:moveTo>
                  <a:lnTo>
                    <a:pt x="79481" y="242572"/>
                  </a:lnTo>
                  <a:cubicBezTo>
                    <a:pt x="88771" y="248765"/>
                    <a:pt x="102190" y="245668"/>
                    <a:pt x="107351" y="235346"/>
                  </a:cubicBezTo>
                  <a:lnTo>
                    <a:pt x="203347" y="76384"/>
                  </a:lnTo>
                  <a:cubicBezTo>
                    <a:pt x="209541" y="67094"/>
                    <a:pt x="206444" y="53675"/>
                    <a:pt x="196122" y="48514"/>
                  </a:cubicBezTo>
                  <a:lnTo>
                    <a:pt x="117673" y="0"/>
                  </a:lnTo>
                  <a:lnTo>
                    <a:pt x="0" y="194057"/>
                  </a:ln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9757EBA-7878-40ED-B4BD-A08651A42BB8}"/>
                </a:ext>
              </a:extLst>
            </p:cNvPr>
            <p:cNvSpPr/>
            <p:nvPr/>
          </p:nvSpPr>
          <p:spPr>
            <a:xfrm>
              <a:off x="5939389" y="2449169"/>
              <a:ext cx="553444" cy="444054"/>
            </a:xfrm>
            <a:custGeom>
              <a:avLst/>
              <a:gdLst>
                <a:gd name="connsiteX0" fmla="*/ 541915 w 553444"/>
                <a:gd name="connsiteY0" fmla="*/ 236378 h 444054"/>
                <a:gd name="connsiteX1" fmla="*/ 375728 w 553444"/>
                <a:gd name="connsiteY1" fmla="*/ 93932 h 444054"/>
                <a:gd name="connsiteX2" fmla="*/ 364374 w 553444"/>
                <a:gd name="connsiteY2" fmla="*/ 83610 h 444054"/>
                <a:gd name="connsiteX3" fmla="*/ 293150 w 553444"/>
                <a:gd name="connsiteY3" fmla="*/ 165155 h 444054"/>
                <a:gd name="connsiteX4" fmla="*/ 251862 w 553444"/>
                <a:gd name="connsiteY4" fmla="*/ 185800 h 444054"/>
                <a:gd name="connsiteX5" fmla="*/ 246701 w 553444"/>
                <a:gd name="connsiteY5" fmla="*/ 185800 h 444054"/>
                <a:gd name="connsiteX6" fmla="*/ 206444 w 553444"/>
                <a:gd name="connsiteY6" fmla="*/ 170316 h 444054"/>
                <a:gd name="connsiteX7" fmla="*/ 200251 w 553444"/>
                <a:gd name="connsiteY7" fmla="*/ 82578 h 444054"/>
                <a:gd name="connsiteX8" fmla="*/ 261152 w 553444"/>
                <a:gd name="connsiteY8" fmla="*/ 12387 h 444054"/>
                <a:gd name="connsiteX9" fmla="*/ 89803 w 553444"/>
                <a:gd name="connsiteY9" fmla="*/ 0 h 444054"/>
                <a:gd name="connsiteX10" fmla="*/ 0 w 553444"/>
                <a:gd name="connsiteY10" fmla="*/ 148640 h 444054"/>
                <a:gd name="connsiteX11" fmla="*/ 70191 w 553444"/>
                <a:gd name="connsiteY11" fmla="*/ 230185 h 444054"/>
                <a:gd name="connsiteX12" fmla="*/ 97029 w 553444"/>
                <a:gd name="connsiteY12" fmla="*/ 199218 h 444054"/>
                <a:gd name="connsiteX13" fmla="*/ 136253 w 553444"/>
                <a:gd name="connsiteY13" fmla="*/ 181671 h 444054"/>
                <a:gd name="connsiteX14" fmla="*/ 136253 w 553444"/>
                <a:gd name="connsiteY14" fmla="*/ 181671 h 444054"/>
                <a:gd name="connsiteX15" fmla="*/ 170316 w 553444"/>
                <a:gd name="connsiteY15" fmla="*/ 194057 h 444054"/>
                <a:gd name="connsiteX16" fmla="*/ 187864 w 553444"/>
                <a:gd name="connsiteY16" fmla="*/ 231217 h 444054"/>
                <a:gd name="connsiteX17" fmla="*/ 205412 w 553444"/>
                <a:gd name="connsiteY17" fmla="*/ 228121 h 444054"/>
                <a:gd name="connsiteX18" fmla="*/ 239475 w 553444"/>
                <a:gd name="connsiteY18" fmla="*/ 240507 h 444054"/>
                <a:gd name="connsiteX19" fmla="*/ 257023 w 553444"/>
                <a:gd name="connsiteY19" fmla="*/ 278699 h 444054"/>
                <a:gd name="connsiteX20" fmla="*/ 270442 w 553444"/>
                <a:gd name="connsiteY20" fmla="*/ 276635 h 444054"/>
                <a:gd name="connsiteX21" fmla="*/ 270442 w 553444"/>
                <a:gd name="connsiteY21" fmla="*/ 276635 h 444054"/>
                <a:gd name="connsiteX22" fmla="*/ 301408 w 553444"/>
                <a:gd name="connsiteY22" fmla="*/ 287989 h 444054"/>
                <a:gd name="connsiteX23" fmla="*/ 316891 w 553444"/>
                <a:gd name="connsiteY23" fmla="*/ 319988 h 444054"/>
                <a:gd name="connsiteX24" fmla="*/ 328246 w 553444"/>
                <a:gd name="connsiteY24" fmla="*/ 317924 h 444054"/>
                <a:gd name="connsiteX25" fmla="*/ 328246 w 553444"/>
                <a:gd name="connsiteY25" fmla="*/ 317924 h 444054"/>
                <a:gd name="connsiteX26" fmla="*/ 355084 w 553444"/>
                <a:gd name="connsiteY26" fmla="*/ 328246 h 444054"/>
                <a:gd name="connsiteX27" fmla="*/ 369535 w 553444"/>
                <a:gd name="connsiteY27" fmla="*/ 356116 h 444054"/>
                <a:gd name="connsiteX28" fmla="*/ 359213 w 553444"/>
                <a:gd name="connsiteY28" fmla="*/ 386050 h 444054"/>
                <a:gd name="connsiteX29" fmla="*/ 324117 w 553444"/>
                <a:gd name="connsiteY29" fmla="*/ 426307 h 444054"/>
                <a:gd name="connsiteX30" fmla="*/ 338568 w 553444"/>
                <a:gd name="connsiteY30" fmla="*/ 437661 h 444054"/>
                <a:gd name="connsiteX31" fmla="*/ 363341 w 553444"/>
                <a:gd name="connsiteY31" fmla="*/ 443855 h 444054"/>
                <a:gd name="connsiteX32" fmla="*/ 400501 w 553444"/>
                <a:gd name="connsiteY32" fmla="*/ 399469 h 444054"/>
                <a:gd name="connsiteX33" fmla="*/ 400501 w 553444"/>
                <a:gd name="connsiteY33" fmla="*/ 398437 h 444054"/>
                <a:gd name="connsiteX34" fmla="*/ 410824 w 553444"/>
                <a:gd name="connsiteY34" fmla="*/ 399469 h 444054"/>
                <a:gd name="connsiteX35" fmla="*/ 447983 w 553444"/>
                <a:gd name="connsiteY35" fmla="*/ 355084 h 444054"/>
                <a:gd name="connsiteX36" fmla="*/ 447983 w 553444"/>
                <a:gd name="connsiteY36" fmla="*/ 354051 h 444054"/>
                <a:gd name="connsiteX37" fmla="*/ 458306 w 553444"/>
                <a:gd name="connsiteY37" fmla="*/ 355084 h 444054"/>
                <a:gd name="connsiteX38" fmla="*/ 495466 w 553444"/>
                <a:gd name="connsiteY38" fmla="*/ 310698 h 444054"/>
                <a:gd name="connsiteX39" fmla="*/ 494433 w 553444"/>
                <a:gd name="connsiteY39" fmla="*/ 304505 h 444054"/>
                <a:gd name="connsiteX40" fmla="*/ 516110 w 553444"/>
                <a:gd name="connsiteY40" fmla="*/ 308634 h 444054"/>
                <a:gd name="connsiteX41" fmla="*/ 553270 w 553444"/>
                <a:gd name="connsiteY41" fmla="*/ 264248 h 444054"/>
                <a:gd name="connsiteX42" fmla="*/ 541915 w 553444"/>
                <a:gd name="connsiteY42" fmla="*/ 236378 h 444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553444" h="444054">
                  <a:moveTo>
                    <a:pt x="541915" y="236378"/>
                  </a:moveTo>
                  <a:lnTo>
                    <a:pt x="375728" y="93932"/>
                  </a:lnTo>
                  <a:lnTo>
                    <a:pt x="364374" y="83610"/>
                  </a:lnTo>
                  <a:lnTo>
                    <a:pt x="293150" y="165155"/>
                  </a:lnTo>
                  <a:cubicBezTo>
                    <a:pt x="282828" y="177542"/>
                    <a:pt x="268377" y="184767"/>
                    <a:pt x="251862" y="185800"/>
                  </a:cubicBezTo>
                  <a:cubicBezTo>
                    <a:pt x="249797" y="185800"/>
                    <a:pt x="247733" y="185800"/>
                    <a:pt x="246701" y="185800"/>
                  </a:cubicBezTo>
                  <a:cubicBezTo>
                    <a:pt x="231217" y="185800"/>
                    <a:pt x="216766" y="180638"/>
                    <a:pt x="206444" y="170316"/>
                  </a:cubicBezTo>
                  <a:cubicBezTo>
                    <a:pt x="180638" y="147607"/>
                    <a:pt x="178574" y="108383"/>
                    <a:pt x="200251" y="82578"/>
                  </a:cubicBezTo>
                  <a:lnTo>
                    <a:pt x="261152" y="12387"/>
                  </a:lnTo>
                  <a:cubicBezTo>
                    <a:pt x="213669" y="6193"/>
                    <a:pt x="152769" y="30967"/>
                    <a:pt x="89803" y="0"/>
                  </a:cubicBezTo>
                  <a:lnTo>
                    <a:pt x="0" y="148640"/>
                  </a:lnTo>
                  <a:lnTo>
                    <a:pt x="70191" y="230185"/>
                  </a:lnTo>
                  <a:lnTo>
                    <a:pt x="97029" y="199218"/>
                  </a:lnTo>
                  <a:cubicBezTo>
                    <a:pt x="106319" y="187864"/>
                    <a:pt x="120770" y="181671"/>
                    <a:pt x="136253" y="181671"/>
                  </a:cubicBezTo>
                  <a:lnTo>
                    <a:pt x="136253" y="181671"/>
                  </a:lnTo>
                  <a:cubicBezTo>
                    <a:pt x="148640" y="181671"/>
                    <a:pt x="161026" y="185800"/>
                    <a:pt x="170316" y="194057"/>
                  </a:cubicBezTo>
                  <a:cubicBezTo>
                    <a:pt x="181671" y="203347"/>
                    <a:pt x="186832" y="216766"/>
                    <a:pt x="187864" y="231217"/>
                  </a:cubicBezTo>
                  <a:cubicBezTo>
                    <a:pt x="193025" y="229153"/>
                    <a:pt x="199218" y="228121"/>
                    <a:pt x="205412" y="228121"/>
                  </a:cubicBezTo>
                  <a:cubicBezTo>
                    <a:pt x="217798" y="228121"/>
                    <a:pt x="230185" y="232249"/>
                    <a:pt x="239475" y="240507"/>
                  </a:cubicBezTo>
                  <a:cubicBezTo>
                    <a:pt x="250829" y="250829"/>
                    <a:pt x="257023" y="264248"/>
                    <a:pt x="257023" y="278699"/>
                  </a:cubicBezTo>
                  <a:cubicBezTo>
                    <a:pt x="261152" y="277667"/>
                    <a:pt x="266313" y="276635"/>
                    <a:pt x="270442" y="276635"/>
                  </a:cubicBezTo>
                  <a:lnTo>
                    <a:pt x="270442" y="276635"/>
                  </a:lnTo>
                  <a:cubicBezTo>
                    <a:pt x="281796" y="276635"/>
                    <a:pt x="292118" y="280764"/>
                    <a:pt x="301408" y="287989"/>
                  </a:cubicBezTo>
                  <a:cubicBezTo>
                    <a:pt x="310698" y="296247"/>
                    <a:pt x="315859" y="307602"/>
                    <a:pt x="316891" y="319988"/>
                  </a:cubicBezTo>
                  <a:cubicBezTo>
                    <a:pt x="319988" y="318956"/>
                    <a:pt x="324117" y="317924"/>
                    <a:pt x="328246" y="317924"/>
                  </a:cubicBezTo>
                  <a:lnTo>
                    <a:pt x="328246" y="317924"/>
                  </a:lnTo>
                  <a:cubicBezTo>
                    <a:pt x="338568" y="317924"/>
                    <a:pt x="347858" y="321020"/>
                    <a:pt x="355084" y="328246"/>
                  </a:cubicBezTo>
                  <a:cubicBezTo>
                    <a:pt x="363341" y="335471"/>
                    <a:pt x="368502" y="345794"/>
                    <a:pt x="369535" y="356116"/>
                  </a:cubicBezTo>
                  <a:cubicBezTo>
                    <a:pt x="370567" y="367470"/>
                    <a:pt x="366438" y="377792"/>
                    <a:pt x="359213" y="386050"/>
                  </a:cubicBezTo>
                  <a:lnTo>
                    <a:pt x="324117" y="426307"/>
                  </a:lnTo>
                  <a:lnTo>
                    <a:pt x="338568" y="437661"/>
                  </a:lnTo>
                  <a:cubicBezTo>
                    <a:pt x="345794" y="441790"/>
                    <a:pt x="354051" y="444887"/>
                    <a:pt x="363341" y="443855"/>
                  </a:cubicBezTo>
                  <a:cubicBezTo>
                    <a:pt x="386050" y="441790"/>
                    <a:pt x="402566" y="422178"/>
                    <a:pt x="400501" y="399469"/>
                  </a:cubicBezTo>
                  <a:cubicBezTo>
                    <a:pt x="400501" y="399469"/>
                    <a:pt x="400501" y="398437"/>
                    <a:pt x="400501" y="398437"/>
                  </a:cubicBezTo>
                  <a:cubicBezTo>
                    <a:pt x="403598" y="399469"/>
                    <a:pt x="407727" y="399469"/>
                    <a:pt x="410824" y="399469"/>
                  </a:cubicBezTo>
                  <a:cubicBezTo>
                    <a:pt x="433532" y="397405"/>
                    <a:pt x="450048" y="377792"/>
                    <a:pt x="447983" y="355084"/>
                  </a:cubicBezTo>
                  <a:cubicBezTo>
                    <a:pt x="447983" y="355084"/>
                    <a:pt x="447983" y="354051"/>
                    <a:pt x="447983" y="354051"/>
                  </a:cubicBezTo>
                  <a:cubicBezTo>
                    <a:pt x="451080" y="355084"/>
                    <a:pt x="455209" y="355084"/>
                    <a:pt x="458306" y="355084"/>
                  </a:cubicBezTo>
                  <a:cubicBezTo>
                    <a:pt x="481014" y="353019"/>
                    <a:pt x="497530" y="333407"/>
                    <a:pt x="495466" y="310698"/>
                  </a:cubicBezTo>
                  <a:cubicBezTo>
                    <a:pt x="495466" y="308634"/>
                    <a:pt x="494433" y="306569"/>
                    <a:pt x="494433" y="304505"/>
                  </a:cubicBezTo>
                  <a:cubicBezTo>
                    <a:pt x="500627" y="307602"/>
                    <a:pt x="507852" y="309666"/>
                    <a:pt x="516110" y="308634"/>
                  </a:cubicBezTo>
                  <a:cubicBezTo>
                    <a:pt x="538819" y="306569"/>
                    <a:pt x="555334" y="286957"/>
                    <a:pt x="553270" y="264248"/>
                  </a:cubicBezTo>
                  <a:cubicBezTo>
                    <a:pt x="554302" y="252894"/>
                    <a:pt x="549141" y="243604"/>
                    <a:pt x="541915" y="236378"/>
                  </a:cubicBez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2C61021C-5CF5-4A34-80A5-5A2AE8A9F881}"/>
                </a:ext>
              </a:extLst>
            </p:cNvPr>
            <p:cNvSpPr/>
            <p:nvPr/>
          </p:nvSpPr>
          <p:spPr>
            <a:xfrm>
              <a:off x="6501867" y="2356270"/>
              <a:ext cx="206525" cy="245749"/>
            </a:xfrm>
            <a:custGeom>
              <a:avLst/>
              <a:gdLst>
                <a:gd name="connsiteX0" fmla="*/ 206525 w 206525"/>
                <a:gd name="connsiteY0" fmla="*/ 194057 h 245749"/>
                <a:gd name="connsiteX1" fmla="*/ 127044 w 206525"/>
                <a:gd name="connsiteY1" fmla="*/ 242572 h 245749"/>
                <a:gd name="connsiteX2" fmla="*/ 99174 w 206525"/>
                <a:gd name="connsiteY2" fmla="*/ 235346 h 245749"/>
                <a:gd name="connsiteX3" fmla="*/ 3178 w 206525"/>
                <a:gd name="connsiteY3" fmla="*/ 76384 h 245749"/>
                <a:gd name="connsiteX4" fmla="*/ 10403 w 206525"/>
                <a:gd name="connsiteY4" fmla="*/ 48514 h 245749"/>
                <a:gd name="connsiteX5" fmla="*/ 89884 w 206525"/>
                <a:gd name="connsiteY5" fmla="*/ 0 h 245749"/>
                <a:gd name="connsiteX6" fmla="*/ 206525 w 206525"/>
                <a:gd name="connsiteY6" fmla="*/ 194057 h 24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6525" h="245749">
                  <a:moveTo>
                    <a:pt x="206525" y="194057"/>
                  </a:moveTo>
                  <a:lnTo>
                    <a:pt x="127044" y="242572"/>
                  </a:lnTo>
                  <a:cubicBezTo>
                    <a:pt x="117754" y="248765"/>
                    <a:pt x="104335" y="245668"/>
                    <a:pt x="99174" y="235346"/>
                  </a:cubicBezTo>
                  <a:lnTo>
                    <a:pt x="3178" y="76384"/>
                  </a:lnTo>
                  <a:cubicBezTo>
                    <a:pt x="-3016" y="67094"/>
                    <a:pt x="81" y="53675"/>
                    <a:pt x="10403" y="48514"/>
                  </a:cubicBezTo>
                  <a:lnTo>
                    <a:pt x="89884" y="0"/>
                  </a:lnTo>
                  <a:lnTo>
                    <a:pt x="206525" y="194057"/>
                  </a:ln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9448EFE-BFC7-416F-B114-53F67565B264}"/>
                </a:ext>
              </a:extLst>
            </p:cNvPr>
            <p:cNvSpPr/>
            <p:nvPr/>
          </p:nvSpPr>
          <p:spPr>
            <a:xfrm>
              <a:off x="6143660" y="2439726"/>
              <a:ext cx="436737" cy="242725"/>
            </a:xfrm>
            <a:custGeom>
              <a:avLst/>
              <a:gdLst>
                <a:gd name="connsiteX0" fmla="*/ 348999 w 436737"/>
                <a:gd name="connsiteY0" fmla="*/ 13573 h 242725"/>
                <a:gd name="connsiteX1" fmla="*/ 132233 w 436737"/>
                <a:gd name="connsiteY1" fmla="*/ 1186 h 242725"/>
                <a:gd name="connsiteX2" fmla="*/ 127072 w 436737"/>
                <a:gd name="connsiteY2" fmla="*/ 154 h 242725"/>
                <a:gd name="connsiteX3" fmla="*/ 91976 w 436737"/>
                <a:gd name="connsiteY3" fmla="*/ 13573 h 242725"/>
                <a:gd name="connsiteX4" fmla="*/ 10431 w 436737"/>
                <a:gd name="connsiteY4" fmla="*/ 106472 h 242725"/>
                <a:gd name="connsiteX5" fmla="*/ 14560 w 436737"/>
                <a:gd name="connsiteY5" fmla="*/ 164277 h 242725"/>
                <a:gd name="connsiteX6" fmla="*/ 45526 w 436737"/>
                <a:gd name="connsiteY6" fmla="*/ 174599 h 242725"/>
                <a:gd name="connsiteX7" fmla="*/ 73396 w 436737"/>
                <a:gd name="connsiteY7" fmla="*/ 160148 h 242725"/>
                <a:gd name="connsiteX8" fmla="*/ 158038 w 436737"/>
                <a:gd name="connsiteY8" fmla="*/ 63119 h 242725"/>
                <a:gd name="connsiteX9" fmla="*/ 351063 w 436737"/>
                <a:gd name="connsiteY9" fmla="*/ 229307 h 242725"/>
                <a:gd name="connsiteX10" fmla="*/ 351063 w 436737"/>
                <a:gd name="connsiteY10" fmla="*/ 229307 h 242725"/>
                <a:gd name="connsiteX11" fmla="*/ 351063 w 436737"/>
                <a:gd name="connsiteY11" fmla="*/ 229307 h 242725"/>
                <a:gd name="connsiteX12" fmla="*/ 362418 w 436737"/>
                <a:gd name="connsiteY12" fmla="*/ 242725 h 242725"/>
                <a:gd name="connsiteX13" fmla="*/ 436738 w 436737"/>
                <a:gd name="connsiteY13" fmla="*/ 157051 h 242725"/>
                <a:gd name="connsiteX14" fmla="*/ 348999 w 436737"/>
                <a:gd name="connsiteY14" fmla="*/ 13573 h 24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36737" h="242725">
                  <a:moveTo>
                    <a:pt x="348999" y="13573"/>
                  </a:moveTo>
                  <a:cubicBezTo>
                    <a:pt x="263325" y="44539"/>
                    <a:pt x="201392" y="14605"/>
                    <a:pt x="132233" y="1186"/>
                  </a:cubicBezTo>
                  <a:cubicBezTo>
                    <a:pt x="131201" y="1186"/>
                    <a:pt x="127072" y="154"/>
                    <a:pt x="127072" y="154"/>
                  </a:cubicBezTo>
                  <a:cubicBezTo>
                    <a:pt x="114685" y="-878"/>
                    <a:pt x="101266" y="3250"/>
                    <a:pt x="91976" y="13573"/>
                  </a:cubicBezTo>
                  <a:lnTo>
                    <a:pt x="10431" y="106472"/>
                  </a:lnTo>
                  <a:cubicBezTo>
                    <a:pt x="-5052" y="124020"/>
                    <a:pt x="-2988" y="149826"/>
                    <a:pt x="14560" y="164277"/>
                  </a:cubicBezTo>
                  <a:cubicBezTo>
                    <a:pt x="23850" y="171502"/>
                    <a:pt x="34172" y="175631"/>
                    <a:pt x="45526" y="174599"/>
                  </a:cubicBezTo>
                  <a:cubicBezTo>
                    <a:pt x="55849" y="173567"/>
                    <a:pt x="66171" y="169438"/>
                    <a:pt x="73396" y="160148"/>
                  </a:cubicBezTo>
                  <a:cubicBezTo>
                    <a:pt x="73396" y="160148"/>
                    <a:pt x="158038" y="63119"/>
                    <a:pt x="158038" y="63119"/>
                  </a:cubicBezTo>
                  <a:lnTo>
                    <a:pt x="351063" y="229307"/>
                  </a:lnTo>
                  <a:lnTo>
                    <a:pt x="351063" y="229307"/>
                  </a:lnTo>
                  <a:lnTo>
                    <a:pt x="351063" y="229307"/>
                  </a:lnTo>
                  <a:cubicBezTo>
                    <a:pt x="356224" y="234468"/>
                    <a:pt x="358289" y="236532"/>
                    <a:pt x="362418" y="242725"/>
                  </a:cubicBezTo>
                  <a:lnTo>
                    <a:pt x="436738" y="157051"/>
                  </a:lnTo>
                  <a:lnTo>
                    <a:pt x="348999" y="13573"/>
                  </a:lnTo>
                  <a:close/>
                </a:path>
              </a:pathLst>
            </a:custGeom>
            <a:solidFill>
              <a:schemeClr val="bg1"/>
            </a:solidFill>
            <a:ln w="1031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107C335B-D9C0-4350-960D-B98056D92A74}"/>
              </a:ext>
            </a:extLst>
          </p:cNvPr>
          <p:cNvGrpSpPr/>
          <p:nvPr/>
        </p:nvGrpSpPr>
        <p:grpSpPr>
          <a:xfrm>
            <a:off x="1624614" y="1102922"/>
            <a:ext cx="5006534" cy="4739055"/>
            <a:chOff x="1624614" y="1102922"/>
            <a:chExt cx="5006534" cy="4739055"/>
          </a:xfrm>
        </p:grpSpPr>
        <p:sp>
          <p:nvSpPr>
            <p:cNvPr id="55" name="Shape">
              <a:extLst>
                <a:ext uri="{FF2B5EF4-FFF2-40B4-BE49-F238E27FC236}">
                  <a16:creationId xmlns:a16="http://schemas.microsoft.com/office/drawing/2014/main" id="{ED9C52EA-69CE-4E60-8B3B-9ACFB3F79796}"/>
                </a:ext>
              </a:extLst>
            </p:cNvPr>
            <p:cNvSpPr/>
            <p:nvPr/>
          </p:nvSpPr>
          <p:spPr>
            <a:xfrm>
              <a:off x="1624614" y="1102922"/>
              <a:ext cx="5006534" cy="473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87" extrusionOk="0">
                  <a:moveTo>
                    <a:pt x="20904" y="12299"/>
                  </a:moveTo>
                  <a:cubicBezTo>
                    <a:pt x="20271" y="11295"/>
                    <a:pt x="19176" y="10683"/>
                    <a:pt x="17956" y="10661"/>
                  </a:cubicBezTo>
                  <a:lnTo>
                    <a:pt x="17799" y="10661"/>
                  </a:lnTo>
                  <a:cubicBezTo>
                    <a:pt x="16587" y="10683"/>
                    <a:pt x="15484" y="11295"/>
                    <a:pt x="14851" y="12299"/>
                  </a:cubicBezTo>
                  <a:cubicBezTo>
                    <a:pt x="14202" y="13333"/>
                    <a:pt x="14178" y="14632"/>
                    <a:pt x="14757" y="15704"/>
                  </a:cubicBezTo>
                  <a:cubicBezTo>
                    <a:pt x="14765" y="15726"/>
                    <a:pt x="14781" y="15742"/>
                    <a:pt x="14788" y="15764"/>
                  </a:cubicBezTo>
                  <a:cubicBezTo>
                    <a:pt x="16149" y="18233"/>
                    <a:pt x="14327" y="21245"/>
                    <a:pt x="11433" y="21321"/>
                  </a:cubicBezTo>
                  <a:cubicBezTo>
                    <a:pt x="11332" y="21321"/>
                    <a:pt x="11230" y="21328"/>
                    <a:pt x="11128" y="21328"/>
                  </a:cubicBezTo>
                  <a:cubicBezTo>
                    <a:pt x="5068" y="21328"/>
                    <a:pt x="141" y="16557"/>
                    <a:pt x="156" y="10698"/>
                  </a:cubicBezTo>
                  <a:cubicBezTo>
                    <a:pt x="180" y="4696"/>
                    <a:pt x="5427" y="-113"/>
                    <a:pt x="11637" y="159"/>
                  </a:cubicBezTo>
                  <a:cubicBezTo>
                    <a:pt x="13827" y="257"/>
                    <a:pt x="15891" y="967"/>
                    <a:pt x="17659" y="2227"/>
                  </a:cubicBezTo>
                  <a:cubicBezTo>
                    <a:pt x="17745" y="2288"/>
                    <a:pt x="17862" y="2303"/>
                    <a:pt x="17956" y="2258"/>
                  </a:cubicBezTo>
                  <a:lnTo>
                    <a:pt x="17956" y="2258"/>
                  </a:lnTo>
                  <a:lnTo>
                    <a:pt x="17924" y="2235"/>
                  </a:lnTo>
                  <a:cubicBezTo>
                    <a:pt x="15961" y="770"/>
                    <a:pt x="13615" y="0"/>
                    <a:pt x="11128" y="0"/>
                  </a:cubicBezTo>
                  <a:cubicBezTo>
                    <a:pt x="4997" y="0"/>
                    <a:pt x="0" y="4817"/>
                    <a:pt x="0" y="10744"/>
                  </a:cubicBezTo>
                  <a:cubicBezTo>
                    <a:pt x="0" y="16670"/>
                    <a:pt x="4989" y="21487"/>
                    <a:pt x="11128" y="21487"/>
                  </a:cubicBezTo>
                  <a:cubicBezTo>
                    <a:pt x="13592" y="21487"/>
                    <a:pt x="15922" y="20724"/>
                    <a:pt x="17878" y="19290"/>
                  </a:cubicBezTo>
                  <a:lnTo>
                    <a:pt x="17878" y="19290"/>
                  </a:lnTo>
                  <a:lnTo>
                    <a:pt x="17924" y="19252"/>
                  </a:lnTo>
                  <a:lnTo>
                    <a:pt x="17956" y="19230"/>
                  </a:lnTo>
                  <a:lnTo>
                    <a:pt x="17956" y="19230"/>
                  </a:lnTo>
                  <a:cubicBezTo>
                    <a:pt x="19230" y="18271"/>
                    <a:pt x="20286" y="17040"/>
                    <a:pt x="21029" y="15666"/>
                  </a:cubicBezTo>
                  <a:cubicBezTo>
                    <a:pt x="21600" y="14579"/>
                    <a:pt x="21553" y="13326"/>
                    <a:pt x="20904" y="12299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7" name="Graphic 11" descr="Handshake">
              <a:extLst>
                <a:ext uri="{FF2B5EF4-FFF2-40B4-BE49-F238E27FC236}">
                  <a16:creationId xmlns:a16="http://schemas.microsoft.com/office/drawing/2014/main" id="{2EC123AF-96D6-4325-B601-AAC234E4B47B}"/>
                </a:ext>
              </a:extLst>
            </p:cNvPr>
            <p:cNvGrpSpPr/>
            <p:nvPr/>
          </p:nvGrpSpPr>
          <p:grpSpPr>
            <a:xfrm>
              <a:off x="5313817" y="3609280"/>
              <a:ext cx="990931" cy="990931"/>
              <a:chOff x="5764944" y="2130214"/>
              <a:chExt cx="990931" cy="990931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41B0BB53-1D7A-4F69-B48C-C06AA4E18FF6}"/>
                  </a:ext>
                </a:extLst>
              </p:cNvPr>
              <p:cNvSpPr/>
              <p:nvPr/>
            </p:nvSpPr>
            <p:spPr>
              <a:xfrm>
                <a:off x="6206030" y="2790131"/>
                <a:ext cx="80887" cy="87409"/>
              </a:xfrm>
              <a:custGeom>
                <a:avLst/>
                <a:gdLst>
                  <a:gd name="connsiteX0" fmla="*/ 22380 w 80887"/>
                  <a:gd name="connsiteY0" fmla="*/ 87410 h 87409"/>
                  <a:gd name="connsiteX1" fmla="*/ 6896 w 80887"/>
                  <a:gd name="connsiteY1" fmla="*/ 82248 h 87409"/>
                  <a:gd name="connsiteX2" fmla="*/ 4832 w 80887"/>
                  <a:gd name="connsiteY2" fmla="*/ 53346 h 87409"/>
                  <a:gd name="connsiteX3" fmla="*/ 45089 w 80887"/>
                  <a:gd name="connsiteY3" fmla="*/ 6896 h 87409"/>
                  <a:gd name="connsiteX4" fmla="*/ 73991 w 80887"/>
                  <a:gd name="connsiteY4" fmla="*/ 4832 h 87409"/>
                  <a:gd name="connsiteX5" fmla="*/ 76055 w 80887"/>
                  <a:gd name="connsiteY5" fmla="*/ 33734 h 87409"/>
                  <a:gd name="connsiteX6" fmla="*/ 35799 w 80887"/>
                  <a:gd name="connsiteY6" fmla="*/ 80184 h 87409"/>
                  <a:gd name="connsiteX7" fmla="*/ 22380 w 80887"/>
                  <a:gd name="connsiteY7" fmla="*/ 87410 h 87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0887" h="87409">
                    <a:moveTo>
                      <a:pt x="22380" y="87410"/>
                    </a:moveTo>
                    <a:cubicBezTo>
                      <a:pt x="17219" y="87410"/>
                      <a:pt x="11025" y="86377"/>
                      <a:pt x="6896" y="82248"/>
                    </a:cubicBezTo>
                    <a:cubicBezTo>
                      <a:pt x="-1361" y="75023"/>
                      <a:pt x="-2394" y="61604"/>
                      <a:pt x="4832" y="53346"/>
                    </a:cubicBezTo>
                    <a:lnTo>
                      <a:pt x="45089" y="6896"/>
                    </a:lnTo>
                    <a:cubicBezTo>
                      <a:pt x="52314" y="-1361"/>
                      <a:pt x="65733" y="-2394"/>
                      <a:pt x="73991" y="4832"/>
                    </a:cubicBezTo>
                    <a:cubicBezTo>
                      <a:pt x="82248" y="12057"/>
                      <a:pt x="83281" y="25476"/>
                      <a:pt x="76055" y="33734"/>
                    </a:cubicBezTo>
                    <a:lnTo>
                      <a:pt x="35799" y="80184"/>
                    </a:lnTo>
                    <a:cubicBezTo>
                      <a:pt x="32702" y="84313"/>
                      <a:pt x="27541" y="86377"/>
                      <a:pt x="22380" y="87410"/>
                    </a:cubicBez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558E4FE4-BFC8-4A42-BA7C-D43C57ACEEA4}"/>
                  </a:ext>
                </a:extLst>
              </p:cNvPr>
              <p:cNvSpPr/>
              <p:nvPr/>
            </p:nvSpPr>
            <p:spPr>
              <a:xfrm>
                <a:off x="6137400" y="2748338"/>
                <a:ext cx="98410" cy="105719"/>
              </a:xfrm>
              <a:custGeom>
                <a:avLst/>
                <a:gdLst>
                  <a:gd name="connsiteX0" fmla="*/ 28045 w 98410"/>
                  <a:gd name="connsiteY0" fmla="*/ 105461 h 105719"/>
                  <a:gd name="connsiteX1" fmla="*/ 8433 w 98410"/>
                  <a:gd name="connsiteY1" fmla="*/ 99268 h 105719"/>
                  <a:gd name="connsiteX2" fmla="*/ 6368 w 98410"/>
                  <a:gd name="connsiteY2" fmla="*/ 63140 h 105719"/>
                  <a:gd name="connsiteX3" fmla="*/ 53850 w 98410"/>
                  <a:gd name="connsiteY3" fmla="*/ 8433 h 105719"/>
                  <a:gd name="connsiteX4" fmla="*/ 89978 w 98410"/>
                  <a:gd name="connsiteY4" fmla="*/ 6368 h 105719"/>
                  <a:gd name="connsiteX5" fmla="*/ 92042 w 98410"/>
                  <a:gd name="connsiteY5" fmla="*/ 42496 h 105719"/>
                  <a:gd name="connsiteX6" fmla="*/ 44560 w 98410"/>
                  <a:gd name="connsiteY6" fmla="*/ 97204 h 105719"/>
                  <a:gd name="connsiteX7" fmla="*/ 28045 w 98410"/>
                  <a:gd name="connsiteY7" fmla="*/ 105461 h 105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8410" h="105719">
                    <a:moveTo>
                      <a:pt x="28045" y="105461"/>
                    </a:moveTo>
                    <a:cubicBezTo>
                      <a:pt x="20819" y="106493"/>
                      <a:pt x="14626" y="104429"/>
                      <a:pt x="8433" y="99268"/>
                    </a:cubicBezTo>
                    <a:cubicBezTo>
                      <a:pt x="-1890" y="89978"/>
                      <a:pt x="-2922" y="73462"/>
                      <a:pt x="6368" y="63140"/>
                    </a:cubicBezTo>
                    <a:lnTo>
                      <a:pt x="53850" y="8433"/>
                    </a:lnTo>
                    <a:cubicBezTo>
                      <a:pt x="63140" y="-1890"/>
                      <a:pt x="79656" y="-2922"/>
                      <a:pt x="89978" y="6368"/>
                    </a:cubicBezTo>
                    <a:cubicBezTo>
                      <a:pt x="100300" y="15658"/>
                      <a:pt x="101332" y="32174"/>
                      <a:pt x="92042" y="42496"/>
                    </a:cubicBezTo>
                    <a:lnTo>
                      <a:pt x="44560" y="97204"/>
                    </a:lnTo>
                    <a:cubicBezTo>
                      <a:pt x="40431" y="102365"/>
                      <a:pt x="34238" y="105461"/>
                      <a:pt x="28045" y="105461"/>
                    </a:cubicBez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A5EBD760-DAA8-4F88-BB42-FE2519B7C696}"/>
                  </a:ext>
                </a:extLst>
              </p:cNvPr>
              <p:cNvSpPr/>
              <p:nvPr/>
            </p:nvSpPr>
            <p:spPr>
              <a:xfrm>
                <a:off x="6067150" y="2699765"/>
                <a:ext cx="108850" cy="116040"/>
              </a:xfrm>
              <a:custGeom>
                <a:avLst/>
                <a:gdLst>
                  <a:gd name="connsiteX0" fmla="*/ 33265 w 108850"/>
                  <a:gd name="connsiteY0" fmla="*/ 115842 h 116040"/>
                  <a:gd name="connsiteX1" fmla="*/ 10556 w 108850"/>
                  <a:gd name="connsiteY1" fmla="*/ 108617 h 116040"/>
                  <a:gd name="connsiteX2" fmla="*/ 7459 w 108850"/>
                  <a:gd name="connsiteY2" fmla="*/ 65264 h 116040"/>
                  <a:gd name="connsiteX3" fmla="*/ 54941 w 108850"/>
                  <a:gd name="connsiteY3" fmla="*/ 10556 h 116040"/>
                  <a:gd name="connsiteX4" fmla="*/ 98295 w 108850"/>
                  <a:gd name="connsiteY4" fmla="*/ 7459 h 116040"/>
                  <a:gd name="connsiteX5" fmla="*/ 101391 w 108850"/>
                  <a:gd name="connsiteY5" fmla="*/ 50812 h 116040"/>
                  <a:gd name="connsiteX6" fmla="*/ 53909 w 108850"/>
                  <a:gd name="connsiteY6" fmla="*/ 105520 h 116040"/>
                  <a:gd name="connsiteX7" fmla="*/ 33265 w 108850"/>
                  <a:gd name="connsiteY7" fmla="*/ 115842 h 116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8850" h="116040">
                    <a:moveTo>
                      <a:pt x="33265" y="115842"/>
                    </a:moveTo>
                    <a:cubicBezTo>
                      <a:pt x="25007" y="116875"/>
                      <a:pt x="16749" y="113778"/>
                      <a:pt x="10556" y="108617"/>
                    </a:cubicBezTo>
                    <a:cubicBezTo>
                      <a:pt x="-1831" y="97262"/>
                      <a:pt x="-3895" y="77650"/>
                      <a:pt x="7459" y="65264"/>
                    </a:cubicBezTo>
                    <a:lnTo>
                      <a:pt x="54941" y="10556"/>
                    </a:lnTo>
                    <a:cubicBezTo>
                      <a:pt x="66296" y="-1831"/>
                      <a:pt x="85908" y="-3895"/>
                      <a:pt x="98295" y="7459"/>
                    </a:cubicBezTo>
                    <a:cubicBezTo>
                      <a:pt x="110681" y="18814"/>
                      <a:pt x="112746" y="38426"/>
                      <a:pt x="101391" y="50812"/>
                    </a:cubicBezTo>
                    <a:lnTo>
                      <a:pt x="53909" y="105520"/>
                    </a:lnTo>
                    <a:cubicBezTo>
                      <a:pt x="48748" y="111713"/>
                      <a:pt x="40490" y="115842"/>
                      <a:pt x="33265" y="115842"/>
                    </a:cubicBez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C736F93D-7B62-4012-8193-10F870E1C8F7}"/>
                  </a:ext>
                </a:extLst>
              </p:cNvPr>
              <p:cNvSpPr/>
              <p:nvPr/>
            </p:nvSpPr>
            <p:spPr>
              <a:xfrm>
                <a:off x="5991798" y="2654347"/>
                <a:ext cx="116076" cy="123265"/>
              </a:xfrm>
              <a:custGeom>
                <a:avLst/>
                <a:gdLst>
                  <a:gd name="connsiteX0" fmla="*/ 33265 w 116076"/>
                  <a:gd name="connsiteY0" fmla="*/ 123068 h 123265"/>
                  <a:gd name="connsiteX1" fmla="*/ 10556 w 116076"/>
                  <a:gd name="connsiteY1" fmla="*/ 115842 h 123265"/>
                  <a:gd name="connsiteX2" fmla="*/ 7459 w 116076"/>
                  <a:gd name="connsiteY2" fmla="*/ 72489 h 123265"/>
                  <a:gd name="connsiteX3" fmla="*/ 62167 w 116076"/>
                  <a:gd name="connsiteY3" fmla="*/ 10556 h 123265"/>
                  <a:gd name="connsiteX4" fmla="*/ 105520 w 116076"/>
                  <a:gd name="connsiteY4" fmla="*/ 7459 h 123265"/>
                  <a:gd name="connsiteX5" fmla="*/ 108617 w 116076"/>
                  <a:gd name="connsiteY5" fmla="*/ 50813 h 123265"/>
                  <a:gd name="connsiteX6" fmla="*/ 53909 w 116076"/>
                  <a:gd name="connsiteY6" fmla="*/ 112746 h 123265"/>
                  <a:gd name="connsiteX7" fmla="*/ 33265 w 116076"/>
                  <a:gd name="connsiteY7" fmla="*/ 123068 h 123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6076" h="123265">
                    <a:moveTo>
                      <a:pt x="33265" y="123068"/>
                    </a:moveTo>
                    <a:cubicBezTo>
                      <a:pt x="25007" y="124100"/>
                      <a:pt x="16749" y="121003"/>
                      <a:pt x="10556" y="115842"/>
                    </a:cubicBezTo>
                    <a:cubicBezTo>
                      <a:pt x="-1831" y="104488"/>
                      <a:pt x="-3895" y="84876"/>
                      <a:pt x="7459" y="72489"/>
                    </a:cubicBezTo>
                    <a:lnTo>
                      <a:pt x="62167" y="10556"/>
                    </a:lnTo>
                    <a:cubicBezTo>
                      <a:pt x="73521" y="-1831"/>
                      <a:pt x="93134" y="-3895"/>
                      <a:pt x="105520" y="7459"/>
                    </a:cubicBezTo>
                    <a:cubicBezTo>
                      <a:pt x="117907" y="18814"/>
                      <a:pt x="119971" y="38426"/>
                      <a:pt x="108617" y="50813"/>
                    </a:cubicBezTo>
                    <a:lnTo>
                      <a:pt x="53909" y="112746"/>
                    </a:lnTo>
                    <a:cubicBezTo>
                      <a:pt x="47716" y="118939"/>
                      <a:pt x="40490" y="122036"/>
                      <a:pt x="33265" y="123068"/>
                    </a:cubicBez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ED04D57B-035B-4907-B83E-387CE6718DD9}"/>
                  </a:ext>
                </a:extLst>
              </p:cNvPr>
              <p:cNvSpPr/>
              <p:nvPr/>
            </p:nvSpPr>
            <p:spPr>
              <a:xfrm>
                <a:off x="5812426" y="2356270"/>
                <a:ext cx="206525" cy="245749"/>
              </a:xfrm>
              <a:custGeom>
                <a:avLst/>
                <a:gdLst>
                  <a:gd name="connsiteX0" fmla="*/ 0 w 206525"/>
                  <a:gd name="connsiteY0" fmla="*/ 194057 h 245749"/>
                  <a:gd name="connsiteX1" fmla="*/ 79481 w 206525"/>
                  <a:gd name="connsiteY1" fmla="*/ 242572 h 245749"/>
                  <a:gd name="connsiteX2" fmla="*/ 107351 w 206525"/>
                  <a:gd name="connsiteY2" fmla="*/ 235346 h 245749"/>
                  <a:gd name="connsiteX3" fmla="*/ 203347 w 206525"/>
                  <a:gd name="connsiteY3" fmla="*/ 76384 h 245749"/>
                  <a:gd name="connsiteX4" fmla="*/ 196122 w 206525"/>
                  <a:gd name="connsiteY4" fmla="*/ 48514 h 245749"/>
                  <a:gd name="connsiteX5" fmla="*/ 117673 w 206525"/>
                  <a:gd name="connsiteY5" fmla="*/ 0 h 245749"/>
                  <a:gd name="connsiteX6" fmla="*/ 0 w 206525"/>
                  <a:gd name="connsiteY6" fmla="*/ 194057 h 2457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6525" h="245749">
                    <a:moveTo>
                      <a:pt x="0" y="194057"/>
                    </a:moveTo>
                    <a:lnTo>
                      <a:pt x="79481" y="242572"/>
                    </a:lnTo>
                    <a:cubicBezTo>
                      <a:pt x="88771" y="248765"/>
                      <a:pt x="102190" y="245668"/>
                      <a:pt x="107351" y="235346"/>
                    </a:cubicBezTo>
                    <a:lnTo>
                      <a:pt x="203347" y="76384"/>
                    </a:lnTo>
                    <a:cubicBezTo>
                      <a:pt x="209541" y="67094"/>
                      <a:pt x="206444" y="53675"/>
                      <a:pt x="196122" y="48514"/>
                    </a:cubicBezTo>
                    <a:lnTo>
                      <a:pt x="117673" y="0"/>
                    </a:lnTo>
                    <a:lnTo>
                      <a:pt x="0" y="194057"/>
                    </a:ln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39896ECB-F289-40B4-8984-DB45EB270078}"/>
                  </a:ext>
                </a:extLst>
              </p:cNvPr>
              <p:cNvSpPr/>
              <p:nvPr/>
            </p:nvSpPr>
            <p:spPr>
              <a:xfrm>
                <a:off x="5939389" y="2449169"/>
                <a:ext cx="553444" cy="444054"/>
              </a:xfrm>
              <a:custGeom>
                <a:avLst/>
                <a:gdLst>
                  <a:gd name="connsiteX0" fmla="*/ 541915 w 553444"/>
                  <a:gd name="connsiteY0" fmla="*/ 236378 h 444054"/>
                  <a:gd name="connsiteX1" fmla="*/ 375728 w 553444"/>
                  <a:gd name="connsiteY1" fmla="*/ 93932 h 444054"/>
                  <a:gd name="connsiteX2" fmla="*/ 364374 w 553444"/>
                  <a:gd name="connsiteY2" fmla="*/ 83610 h 444054"/>
                  <a:gd name="connsiteX3" fmla="*/ 293150 w 553444"/>
                  <a:gd name="connsiteY3" fmla="*/ 165155 h 444054"/>
                  <a:gd name="connsiteX4" fmla="*/ 251862 w 553444"/>
                  <a:gd name="connsiteY4" fmla="*/ 185800 h 444054"/>
                  <a:gd name="connsiteX5" fmla="*/ 246701 w 553444"/>
                  <a:gd name="connsiteY5" fmla="*/ 185800 h 444054"/>
                  <a:gd name="connsiteX6" fmla="*/ 206444 w 553444"/>
                  <a:gd name="connsiteY6" fmla="*/ 170316 h 444054"/>
                  <a:gd name="connsiteX7" fmla="*/ 200251 w 553444"/>
                  <a:gd name="connsiteY7" fmla="*/ 82578 h 444054"/>
                  <a:gd name="connsiteX8" fmla="*/ 261152 w 553444"/>
                  <a:gd name="connsiteY8" fmla="*/ 12387 h 444054"/>
                  <a:gd name="connsiteX9" fmla="*/ 89803 w 553444"/>
                  <a:gd name="connsiteY9" fmla="*/ 0 h 444054"/>
                  <a:gd name="connsiteX10" fmla="*/ 0 w 553444"/>
                  <a:gd name="connsiteY10" fmla="*/ 148640 h 444054"/>
                  <a:gd name="connsiteX11" fmla="*/ 70191 w 553444"/>
                  <a:gd name="connsiteY11" fmla="*/ 230185 h 444054"/>
                  <a:gd name="connsiteX12" fmla="*/ 97029 w 553444"/>
                  <a:gd name="connsiteY12" fmla="*/ 199218 h 444054"/>
                  <a:gd name="connsiteX13" fmla="*/ 136253 w 553444"/>
                  <a:gd name="connsiteY13" fmla="*/ 181671 h 444054"/>
                  <a:gd name="connsiteX14" fmla="*/ 136253 w 553444"/>
                  <a:gd name="connsiteY14" fmla="*/ 181671 h 444054"/>
                  <a:gd name="connsiteX15" fmla="*/ 170316 w 553444"/>
                  <a:gd name="connsiteY15" fmla="*/ 194057 h 444054"/>
                  <a:gd name="connsiteX16" fmla="*/ 187864 w 553444"/>
                  <a:gd name="connsiteY16" fmla="*/ 231217 h 444054"/>
                  <a:gd name="connsiteX17" fmla="*/ 205412 w 553444"/>
                  <a:gd name="connsiteY17" fmla="*/ 228121 h 444054"/>
                  <a:gd name="connsiteX18" fmla="*/ 239475 w 553444"/>
                  <a:gd name="connsiteY18" fmla="*/ 240507 h 444054"/>
                  <a:gd name="connsiteX19" fmla="*/ 257023 w 553444"/>
                  <a:gd name="connsiteY19" fmla="*/ 278699 h 444054"/>
                  <a:gd name="connsiteX20" fmla="*/ 270442 w 553444"/>
                  <a:gd name="connsiteY20" fmla="*/ 276635 h 444054"/>
                  <a:gd name="connsiteX21" fmla="*/ 270442 w 553444"/>
                  <a:gd name="connsiteY21" fmla="*/ 276635 h 444054"/>
                  <a:gd name="connsiteX22" fmla="*/ 301408 w 553444"/>
                  <a:gd name="connsiteY22" fmla="*/ 287989 h 444054"/>
                  <a:gd name="connsiteX23" fmla="*/ 316891 w 553444"/>
                  <a:gd name="connsiteY23" fmla="*/ 319988 h 444054"/>
                  <a:gd name="connsiteX24" fmla="*/ 328246 w 553444"/>
                  <a:gd name="connsiteY24" fmla="*/ 317924 h 444054"/>
                  <a:gd name="connsiteX25" fmla="*/ 328246 w 553444"/>
                  <a:gd name="connsiteY25" fmla="*/ 317924 h 444054"/>
                  <a:gd name="connsiteX26" fmla="*/ 355084 w 553444"/>
                  <a:gd name="connsiteY26" fmla="*/ 328246 h 444054"/>
                  <a:gd name="connsiteX27" fmla="*/ 369535 w 553444"/>
                  <a:gd name="connsiteY27" fmla="*/ 356116 h 444054"/>
                  <a:gd name="connsiteX28" fmla="*/ 359213 w 553444"/>
                  <a:gd name="connsiteY28" fmla="*/ 386050 h 444054"/>
                  <a:gd name="connsiteX29" fmla="*/ 324117 w 553444"/>
                  <a:gd name="connsiteY29" fmla="*/ 426307 h 444054"/>
                  <a:gd name="connsiteX30" fmla="*/ 338568 w 553444"/>
                  <a:gd name="connsiteY30" fmla="*/ 437661 h 444054"/>
                  <a:gd name="connsiteX31" fmla="*/ 363341 w 553444"/>
                  <a:gd name="connsiteY31" fmla="*/ 443855 h 444054"/>
                  <a:gd name="connsiteX32" fmla="*/ 400501 w 553444"/>
                  <a:gd name="connsiteY32" fmla="*/ 399469 h 444054"/>
                  <a:gd name="connsiteX33" fmla="*/ 400501 w 553444"/>
                  <a:gd name="connsiteY33" fmla="*/ 398437 h 444054"/>
                  <a:gd name="connsiteX34" fmla="*/ 410824 w 553444"/>
                  <a:gd name="connsiteY34" fmla="*/ 399469 h 444054"/>
                  <a:gd name="connsiteX35" fmla="*/ 447983 w 553444"/>
                  <a:gd name="connsiteY35" fmla="*/ 355084 h 444054"/>
                  <a:gd name="connsiteX36" fmla="*/ 447983 w 553444"/>
                  <a:gd name="connsiteY36" fmla="*/ 354051 h 444054"/>
                  <a:gd name="connsiteX37" fmla="*/ 458306 w 553444"/>
                  <a:gd name="connsiteY37" fmla="*/ 355084 h 444054"/>
                  <a:gd name="connsiteX38" fmla="*/ 495466 w 553444"/>
                  <a:gd name="connsiteY38" fmla="*/ 310698 h 444054"/>
                  <a:gd name="connsiteX39" fmla="*/ 494433 w 553444"/>
                  <a:gd name="connsiteY39" fmla="*/ 304505 h 444054"/>
                  <a:gd name="connsiteX40" fmla="*/ 516110 w 553444"/>
                  <a:gd name="connsiteY40" fmla="*/ 308634 h 444054"/>
                  <a:gd name="connsiteX41" fmla="*/ 553270 w 553444"/>
                  <a:gd name="connsiteY41" fmla="*/ 264248 h 444054"/>
                  <a:gd name="connsiteX42" fmla="*/ 541915 w 553444"/>
                  <a:gd name="connsiteY42" fmla="*/ 236378 h 444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553444" h="444054">
                    <a:moveTo>
                      <a:pt x="541915" y="236378"/>
                    </a:moveTo>
                    <a:lnTo>
                      <a:pt x="375728" y="93932"/>
                    </a:lnTo>
                    <a:lnTo>
                      <a:pt x="364374" y="83610"/>
                    </a:lnTo>
                    <a:lnTo>
                      <a:pt x="293150" y="165155"/>
                    </a:lnTo>
                    <a:cubicBezTo>
                      <a:pt x="282828" y="177542"/>
                      <a:pt x="268377" y="184767"/>
                      <a:pt x="251862" y="185800"/>
                    </a:cubicBezTo>
                    <a:cubicBezTo>
                      <a:pt x="249797" y="185800"/>
                      <a:pt x="247733" y="185800"/>
                      <a:pt x="246701" y="185800"/>
                    </a:cubicBezTo>
                    <a:cubicBezTo>
                      <a:pt x="231217" y="185800"/>
                      <a:pt x="216766" y="180638"/>
                      <a:pt x="206444" y="170316"/>
                    </a:cubicBezTo>
                    <a:cubicBezTo>
                      <a:pt x="180638" y="147607"/>
                      <a:pt x="178574" y="108383"/>
                      <a:pt x="200251" y="82578"/>
                    </a:cubicBezTo>
                    <a:lnTo>
                      <a:pt x="261152" y="12387"/>
                    </a:lnTo>
                    <a:cubicBezTo>
                      <a:pt x="213669" y="6193"/>
                      <a:pt x="152769" y="30967"/>
                      <a:pt x="89803" y="0"/>
                    </a:cubicBezTo>
                    <a:lnTo>
                      <a:pt x="0" y="148640"/>
                    </a:lnTo>
                    <a:lnTo>
                      <a:pt x="70191" y="230185"/>
                    </a:lnTo>
                    <a:lnTo>
                      <a:pt x="97029" y="199218"/>
                    </a:lnTo>
                    <a:cubicBezTo>
                      <a:pt x="106319" y="187864"/>
                      <a:pt x="120770" y="181671"/>
                      <a:pt x="136253" y="181671"/>
                    </a:cubicBezTo>
                    <a:lnTo>
                      <a:pt x="136253" y="181671"/>
                    </a:lnTo>
                    <a:cubicBezTo>
                      <a:pt x="148640" y="181671"/>
                      <a:pt x="161026" y="185800"/>
                      <a:pt x="170316" y="194057"/>
                    </a:cubicBezTo>
                    <a:cubicBezTo>
                      <a:pt x="181671" y="203347"/>
                      <a:pt x="186832" y="216766"/>
                      <a:pt x="187864" y="231217"/>
                    </a:cubicBezTo>
                    <a:cubicBezTo>
                      <a:pt x="193025" y="229153"/>
                      <a:pt x="199218" y="228121"/>
                      <a:pt x="205412" y="228121"/>
                    </a:cubicBezTo>
                    <a:cubicBezTo>
                      <a:pt x="217798" y="228121"/>
                      <a:pt x="230185" y="232249"/>
                      <a:pt x="239475" y="240507"/>
                    </a:cubicBezTo>
                    <a:cubicBezTo>
                      <a:pt x="250829" y="250829"/>
                      <a:pt x="257023" y="264248"/>
                      <a:pt x="257023" y="278699"/>
                    </a:cubicBezTo>
                    <a:cubicBezTo>
                      <a:pt x="261152" y="277667"/>
                      <a:pt x="266313" y="276635"/>
                      <a:pt x="270442" y="276635"/>
                    </a:cubicBezTo>
                    <a:lnTo>
                      <a:pt x="270442" y="276635"/>
                    </a:lnTo>
                    <a:cubicBezTo>
                      <a:pt x="281796" y="276635"/>
                      <a:pt x="292118" y="280764"/>
                      <a:pt x="301408" y="287989"/>
                    </a:cubicBezTo>
                    <a:cubicBezTo>
                      <a:pt x="310698" y="296247"/>
                      <a:pt x="315859" y="307602"/>
                      <a:pt x="316891" y="319988"/>
                    </a:cubicBezTo>
                    <a:cubicBezTo>
                      <a:pt x="319988" y="318956"/>
                      <a:pt x="324117" y="317924"/>
                      <a:pt x="328246" y="317924"/>
                    </a:cubicBezTo>
                    <a:lnTo>
                      <a:pt x="328246" y="317924"/>
                    </a:lnTo>
                    <a:cubicBezTo>
                      <a:pt x="338568" y="317924"/>
                      <a:pt x="347858" y="321020"/>
                      <a:pt x="355084" y="328246"/>
                    </a:cubicBezTo>
                    <a:cubicBezTo>
                      <a:pt x="363341" y="335471"/>
                      <a:pt x="368502" y="345794"/>
                      <a:pt x="369535" y="356116"/>
                    </a:cubicBezTo>
                    <a:cubicBezTo>
                      <a:pt x="370567" y="367470"/>
                      <a:pt x="366438" y="377792"/>
                      <a:pt x="359213" y="386050"/>
                    </a:cubicBezTo>
                    <a:lnTo>
                      <a:pt x="324117" y="426307"/>
                    </a:lnTo>
                    <a:lnTo>
                      <a:pt x="338568" y="437661"/>
                    </a:lnTo>
                    <a:cubicBezTo>
                      <a:pt x="345794" y="441790"/>
                      <a:pt x="354051" y="444887"/>
                      <a:pt x="363341" y="443855"/>
                    </a:cubicBezTo>
                    <a:cubicBezTo>
                      <a:pt x="386050" y="441790"/>
                      <a:pt x="402566" y="422178"/>
                      <a:pt x="400501" y="399469"/>
                    </a:cubicBezTo>
                    <a:cubicBezTo>
                      <a:pt x="400501" y="399469"/>
                      <a:pt x="400501" y="398437"/>
                      <a:pt x="400501" y="398437"/>
                    </a:cubicBezTo>
                    <a:cubicBezTo>
                      <a:pt x="403598" y="399469"/>
                      <a:pt x="407727" y="399469"/>
                      <a:pt x="410824" y="399469"/>
                    </a:cubicBezTo>
                    <a:cubicBezTo>
                      <a:pt x="433532" y="397405"/>
                      <a:pt x="450048" y="377792"/>
                      <a:pt x="447983" y="355084"/>
                    </a:cubicBezTo>
                    <a:cubicBezTo>
                      <a:pt x="447983" y="355084"/>
                      <a:pt x="447983" y="354051"/>
                      <a:pt x="447983" y="354051"/>
                    </a:cubicBezTo>
                    <a:cubicBezTo>
                      <a:pt x="451080" y="355084"/>
                      <a:pt x="455209" y="355084"/>
                      <a:pt x="458306" y="355084"/>
                    </a:cubicBezTo>
                    <a:cubicBezTo>
                      <a:pt x="481014" y="353019"/>
                      <a:pt x="497530" y="333407"/>
                      <a:pt x="495466" y="310698"/>
                    </a:cubicBezTo>
                    <a:cubicBezTo>
                      <a:pt x="495466" y="308634"/>
                      <a:pt x="494433" y="306569"/>
                      <a:pt x="494433" y="304505"/>
                    </a:cubicBezTo>
                    <a:cubicBezTo>
                      <a:pt x="500627" y="307602"/>
                      <a:pt x="507852" y="309666"/>
                      <a:pt x="516110" y="308634"/>
                    </a:cubicBezTo>
                    <a:cubicBezTo>
                      <a:pt x="538819" y="306569"/>
                      <a:pt x="555334" y="286957"/>
                      <a:pt x="553270" y="264248"/>
                    </a:cubicBezTo>
                    <a:cubicBezTo>
                      <a:pt x="554302" y="252894"/>
                      <a:pt x="549141" y="243604"/>
                      <a:pt x="541915" y="236378"/>
                    </a:cubicBez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93904473-2EA3-4F7D-8CA2-D6A13D789B4C}"/>
                  </a:ext>
                </a:extLst>
              </p:cNvPr>
              <p:cNvSpPr/>
              <p:nvPr/>
            </p:nvSpPr>
            <p:spPr>
              <a:xfrm>
                <a:off x="6501867" y="2356270"/>
                <a:ext cx="206525" cy="245749"/>
              </a:xfrm>
              <a:custGeom>
                <a:avLst/>
                <a:gdLst>
                  <a:gd name="connsiteX0" fmla="*/ 206525 w 206525"/>
                  <a:gd name="connsiteY0" fmla="*/ 194057 h 245749"/>
                  <a:gd name="connsiteX1" fmla="*/ 127044 w 206525"/>
                  <a:gd name="connsiteY1" fmla="*/ 242572 h 245749"/>
                  <a:gd name="connsiteX2" fmla="*/ 99174 w 206525"/>
                  <a:gd name="connsiteY2" fmla="*/ 235346 h 245749"/>
                  <a:gd name="connsiteX3" fmla="*/ 3178 w 206525"/>
                  <a:gd name="connsiteY3" fmla="*/ 76384 h 245749"/>
                  <a:gd name="connsiteX4" fmla="*/ 10403 w 206525"/>
                  <a:gd name="connsiteY4" fmla="*/ 48514 h 245749"/>
                  <a:gd name="connsiteX5" fmla="*/ 89884 w 206525"/>
                  <a:gd name="connsiteY5" fmla="*/ 0 h 245749"/>
                  <a:gd name="connsiteX6" fmla="*/ 206525 w 206525"/>
                  <a:gd name="connsiteY6" fmla="*/ 194057 h 2457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6525" h="245749">
                    <a:moveTo>
                      <a:pt x="206525" y="194057"/>
                    </a:moveTo>
                    <a:lnTo>
                      <a:pt x="127044" y="242572"/>
                    </a:lnTo>
                    <a:cubicBezTo>
                      <a:pt x="117754" y="248765"/>
                      <a:pt x="104335" y="245668"/>
                      <a:pt x="99174" y="235346"/>
                    </a:cubicBezTo>
                    <a:lnTo>
                      <a:pt x="3178" y="76384"/>
                    </a:lnTo>
                    <a:cubicBezTo>
                      <a:pt x="-3016" y="67094"/>
                      <a:pt x="81" y="53675"/>
                      <a:pt x="10403" y="48514"/>
                    </a:cubicBezTo>
                    <a:lnTo>
                      <a:pt x="89884" y="0"/>
                    </a:lnTo>
                    <a:lnTo>
                      <a:pt x="206525" y="194057"/>
                    </a:ln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3AA2B237-7F8D-4542-8723-93A50DB533ED}"/>
                  </a:ext>
                </a:extLst>
              </p:cNvPr>
              <p:cNvSpPr/>
              <p:nvPr/>
            </p:nvSpPr>
            <p:spPr>
              <a:xfrm>
                <a:off x="6143660" y="2439726"/>
                <a:ext cx="436737" cy="242725"/>
              </a:xfrm>
              <a:custGeom>
                <a:avLst/>
                <a:gdLst>
                  <a:gd name="connsiteX0" fmla="*/ 348999 w 436737"/>
                  <a:gd name="connsiteY0" fmla="*/ 13573 h 242725"/>
                  <a:gd name="connsiteX1" fmla="*/ 132233 w 436737"/>
                  <a:gd name="connsiteY1" fmla="*/ 1186 h 242725"/>
                  <a:gd name="connsiteX2" fmla="*/ 127072 w 436737"/>
                  <a:gd name="connsiteY2" fmla="*/ 154 h 242725"/>
                  <a:gd name="connsiteX3" fmla="*/ 91976 w 436737"/>
                  <a:gd name="connsiteY3" fmla="*/ 13573 h 242725"/>
                  <a:gd name="connsiteX4" fmla="*/ 10431 w 436737"/>
                  <a:gd name="connsiteY4" fmla="*/ 106472 h 242725"/>
                  <a:gd name="connsiteX5" fmla="*/ 14560 w 436737"/>
                  <a:gd name="connsiteY5" fmla="*/ 164277 h 242725"/>
                  <a:gd name="connsiteX6" fmla="*/ 45526 w 436737"/>
                  <a:gd name="connsiteY6" fmla="*/ 174599 h 242725"/>
                  <a:gd name="connsiteX7" fmla="*/ 73396 w 436737"/>
                  <a:gd name="connsiteY7" fmla="*/ 160148 h 242725"/>
                  <a:gd name="connsiteX8" fmla="*/ 158038 w 436737"/>
                  <a:gd name="connsiteY8" fmla="*/ 63119 h 242725"/>
                  <a:gd name="connsiteX9" fmla="*/ 351063 w 436737"/>
                  <a:gd name="connsiteY9" fmla="*/ 229307 h 242725"/>
                  <a:gd name="connsiteX10" fmla="*/ 351063 w 436737"/>
                  <a:gd name="connsiteY10" fmla="*/ 229307 h 242725"/>
                  <a:gd name="connsiteX11" fmla="*/ 351063 w 436737"/>
                  <a:gd name="connsiteY11" fmla="*/ 229307 h 242725"/>
                  <a:gd name="connsiteX12" fmla="*/ 362418 w 436737"/>
                  <a:gd name="connsiteY12" fmla="*/ 242725 h 242725"/>
                  <a:gd name="connsiteX13" fmla="*/ 436738 w 436737"/>
                  <a:gd name="connsiteY13" fmla="*/ 157051 h 242725"/>
                  <a:gd name="connsiteX14" fmla="*/ 348999 w 436737"/>
                  <a:gd name="connsiteY14" fmla="*/ 13573 h 242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436737" h="242725">
                    <a:moveTo>
                      <a:pt x="348999" y="13573"/>
                    </a:moveTo>
                    <a:cubicBezTo>
                      <a:pt x="263325" y="44539"/>
                      <a:pt x="201392" y="14605"/>
                      <a:pt x="132233" y="1186"/>
                    </a:cubicBezTo>
                    <a:cubicBezTo>
                      <a:pt x="131201" y="1186"/>
                      <a:pt x="127072" y="154"/>
                      <a:pt x="127072" y="154"/>
                    </a:cubicBezTo>
                    <a:cubicBezTo>
                      <a:pt x="114685" y="-878"/>
                      <a:pt x="101266" y="3250"/>
                      <a:pt x="91976" y="13573"/>
                    </a:cubicBezTo>
                    <a:lnTo>
                      <a:pt x="10431" y="106472"/>
                    </a:lnTo>
                    <a:cubicBezTo>
                      <a:pt x="-5052" y="124020"/>
                      <a:pt x="-2988" y="149826"/>
                      <a:pt x="14560" y="164277"/>
                    </a:cubicBezTo>
                    <a:cubicBezTo>
                      <a:pt x="23850" y="171502"/>
                      <a:pt x="34172" y="175631"/>
                      <a:pt x="45526" y="174599"/>
                    </a:cubicBezTo>
                    <a:cubicBezTo>
                      <a:pt x="55849" y="173567"/>
                      <a:pt x="66171" y="169438"/>
                      <a:pt x="73396" y="160148"/>
                    </a:cubicBezTo>
                    <a:cubicBezTo>
                      <a:pt x="73396" y="160148"/>
                      <a:pt x="158038" y="63119"/>
                      <a:pt x="158038" y="63119"/>
                    </a:cubicBezTo>
                    <a:lnTo>
                      <a:pt x="351063" y="229307"/>
                    </a:lnTo>
                    <a:lnTo>
                      <a:pt x="351063" y="229307"/>
                    </a:lnTo>
                    <a:lnTo>
                      <a:pt x="351063" y="229307"/>
                    </a:lnTo>
                    <a:cubicBezTo>
                      <a:pt x="356224" y="234468"/>
                      <a:pt x="358289" y="236532"/>
                      <a:pt x="362418" y="242725"/>
                    </a:cubicBezTo>
                    <a:lnTo>
                      <a:pt x="436738" y="157051"/>
                    </a:lnTo>
                    <a:lnTo>
                      <a:pt x="348999" y="13573"/>
                    </a:lnTo>
                    <a:close/>
                  </a:path>
                </a:pathLst>
              </a:custGeom>
              <a:solidFill>
                <a:schemeClr val="bg1"/>
              </a:solidFill>
              <a:ln w="103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043DB69-5BB3-46EF-A9DA-5DD99A4B8772}"/>
              </a:ext>
            </a:extLst>
          </p:cNvPr>
          <p:cNvGrpSpPr/>
          <p:nvPr/>
        </p:nvGrpSpPr>
        <p:grpSpPr>
          <a:xfrm>
            <a:off x="1624614" y="1095156"/>
            <a:ext cx="5006534" cy="4739055"/>
            <a:chOff x="1624614" y="1095156"/>
            <a:chExt cx="5006534" cy="473905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66325A5-1640-4C74-A6D3-F1A3AA7860C4}"/>
                </a:ext>
              </a:extLst>
            </p:cNvPr>
            <p:cNvSpPr txBox="1"/>
            <p:nvPr/>
          </p:nvSpPr>
          <p:spPr>
            <a:xfrm>
              <a:off x="2134863" y="2360856"/>
              <a:ext cx="289662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Understanding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82832E3-5BB5-4C73-A59B-DC55F0F98281}"/>
                </a:ext>
              </a:extLst>
            </p:cNvPr>
            <p:cNvSpPr txBox="1"/>
            <p:nvPr/>
          </p:nvSpPr>
          <p:spPr>
            <a:xfrm>
              <a:off x="2134863" y="2820012"/>
              <a:ext cx="2896620" cy="120032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en-US" b="1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Gain an understanding of the relationship among various phenomena.</a:t>
              </a:r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30E17828-4244-490D-BF8A-CE899E082A98}"/>
                </a:ext>
              </a:extLst>
            </p:cNvPr>
            <p:cNvGrpSpPr/>
            <p:nvPr/>
          </p:nvGrpSpPr>
          <p:grpSpPr>
            <a:xfrm>
              <a:off x="1624614" y="1095156"/>
              <a:ext cx="5006534" cy="4739055"/>
              <a:chOff x="1624614" y="1102922"/>
              <a:chExt cx="5006534" cy="4739055"/>
            </a:xfrm>
          </p:grpSpPr>
          <p:sp>
            <p:nvSpPr>
              <p:cNvPr id="70" name="Shape">
                <a:extLst>
                  <a:ext uri="{FF2B5EF4-FFF2-40B4-BE49-F238E27FC236}">
                    <a16:creationId xmlns:a16="http://schemas.microsoft.com/office/drawing/2014/main" id="{9C470C9C-09AE-4F1C-96CA-9F501CE6966F}"/>
                  </a:ext>
                </a:extLst>
              </p:cNvPr>
              <p:cNvSpPr/>
              <p:nvPr/>
            </p:nvSpPr>
            <p:spPr>
              <a:xfrm>
                <a:off x="1624614" y="1102922"/>
                <a:ext cx="5006534" cy="47390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26" h="21487" extrusionOk="0">
                    <a:moveTo>
                      <a:pt x="20904" y="12299"/>
                    </a:moveTo>
                    <a:cubicBezTo>
                      <a:pt x="20271" y="11295"/>
                      <a:pt x="19176" y="10683"/>
                      <a:pt x="17956" y="10661"/>
                    </a:cubicBezTo>
                    <a:lnTo>
                      <a:pt x="17799" y="10661"/>
                    </a:lnTo>
                    <a:cubicBezTo>
                      <a:pt x="16587" y="10683"/>
                      <a:pt x="15484" y="11295"/>
                      <a:pt x="14851" y="12299"/>
                    </a:cubicBezTo>
                    <a:cubicBezTo>
                      <a:pt x="14202" y="13333"/>
                      <a:pt x="14178" y="14632"/>
                      <a:pt x="14757" y="15704"/>
                    </a:cubicBezTo>
                    <a:cubicBezTo>
                      <a:pt x="14765" y="15726"/>
                      <a:pt x="14781" y="15742"/>
                      <a:pt x="14788" y="15764"/>
                    </a:cubicBezTo>
                    <a:cubicBezTo>
                      <a:pt x="16149" y="18233"/>
                      <a:pt x="14327" y="21245"/>
                      <a:pt x="11433" y="21321"/>
                    </a:cubicBezTo>
                    <a:cubicBezTo>
                      <a:pt x="11332" y="21321"/>
                      <a:pt x="11230" y="21328"/>
                      <a:pt x="11128" y="21328"/>
                    </a:cubicBezTo>
                    <a:cubicBezTo>
                      <a:pt x="5068" y="21328"/>
                      <a:pt x="141" y="16557"/>
                      <a:pt x="156" y="10698"/>
                    </a:cubicBezTo>
                    <a:cubicBezTo>
                      <a:pt x="180" y="4696"/>
                      <a:pt x="5427" y="-113"/>
                      <a:pt x="11637" y="159"/>
                    </a:cubicBezTo>
                    <a:cubicBezTo>
                      <a:pt x="13827" y="257"/>
                      <a:pt x="15891" y="967"/>
                      <a:pt x="17659" y="2227"/>
                    </a:cubicBezTo>
                    <a:cubicBezTo>
                      <a:pt x="17745" y="2288"/>
                      <a:pt x="17862" y="2303"/>
                      <a:pt x="17956" y="2258"/>
                    </a:cubicBezTo>
                    <a:lnTo>
                      <a:pt x="17956" y="2258"/>
                    </a:lnTo>
                    <a:lnTo>
                      <a:pt x="17924" y="2235"/>
                    </a:lnTo>
                    <a:cubicBezTo>
                      <a:pt x="15961" y="770"/>
                      <a:pt x="13615" y="0"/>
                      <a:pt x="11128" y="0"/>
                    </a:cubicBezTo>
                    <a:cubicBezTo>
                      <a:pt x="4997" y="0"/>
                      <a:pt x="0" y="4817"/>
                      <a:pt x="0" y="10744"/>
                    </a:cubicBezTo>
                    <a:cubicBezTo>
                      <a:pt x="0" y="16670"/>
                      <a:pt x="4989" y="21487"/>
                      <a:pt x="11128" y="21487"/>
                    </a:cubicBezTo>
                    <a:cubicBezTo>
                      <a:pt x="13592" y="21487"/>
                      <a:pt x="15922" y="20724"/>
                      <a:pt x="17878" y="19290"/>
                    </a:cubicBezTo>
                    <a:lnTo>
                      <a:pt x="17878" y="19290"/>
                    </a:lnTo>
                    <a:lnTo>
                      <a:pt x="17924" y="19252"/>
                    </a:lnTo>
                    <a:lnTo>
                      <a:pt x="17956" y="19230"/>
                    </a:lnTo>
                    <a:lnTo>
                      <a:pt x="17956" y="19230"/>
                    </a:lnTo>
                    <a:cubicBezTo>
                      <a:pt x="19230" y="18271"/>
                      <a:pt x="20286" y="17040"/>
                      <a:pt x="21029" y="15666"/>
                    </a:cubicBezTo>
                    <a:cubicBezTo>
                      <a:pt x="21600" y="14579"/>
                      <a:pt x="21553" y="13326"/>
                      <a:pt x="20904" y="1229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</a:defRPr>
                </a:pPr>
                <a:endParaRPr kumimoji="0" sz="3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71" name="Graphic 11" descr="Handshake">
                <a:extLst>
                  <a:ext uri="{FF2B5EF4-FFF2-40B4-BE49-F238E27FC236}">
                    <a16:creationId xmlns:a16="http://schemas.microsoft.com/office/drawing/2014/main" id="{B850E931-C793-4571-AFFC-A17CBD135C03}"/>
                  </a:ext>
                </a:extLst>
              </p:cNvPr>
              <p:cNvGrpSpPr/>
              <p:nvPr/>
            </p:nvGrpSpPr>
            <p:grpSpPr>
              <a:xfrm>
                <a:off x="5313817" y="3609280"/>
                <a:ext cx="990931" cy="990931"/>
                <a:chOff x="5764944" y="2130214"/>
                <a:chExt cx="990931" cy="990931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2" name="Freeform: Shape 71">
                  <a:extLst>
                    <a:ext uri="{FF2B5EF4-FFF2-40B4-BE49-F238E27FC236}">
                      <a16:creationId xmlns:a16="http://schemas.microsoft.com/office/drawing/2014/main" id="{F7B55F9E-F195-4FCA-A3A9-5072C9E63078}"/>
                    </a:ext>
                  </a:extLst>
                </p:cNvPr>
                <p:cNvSpPr/>
                <p:nvPr/>
              </p:nvSpPr>
              <p:spPr>
                <a:xfrm>
                  <a:off x="6206030" y="2790131"/>
                  <a:ext cx="80887" cy="87409"/>
                </a:xfrm>
                <a:custGeom>
                  <a:avLst/>
                  <a:gdLst>
                    <a:gd name="connsiteX0" fmla="*/ 22380 w 80887"/>
                    <a:gd name="connsiteY0" fmla="*/ 87410 h 87409"/>
                    <a:gd name="connsiteX1" fmla="*/ 6896 w 80887"/>
                    <a:gd name="connsiteY1" fmla="*/ 82248 h 87409"/>
                    <a:gd name="connsiteX2" fmla="*/ 4832 w 80887"/>
                    <a:gd name="connsiteY2" fmla="*/ 53346 h 87409"/>
                    <a:gd name="connsiteX3" fmla="*/ 45089 w 80887"/>
                    <a:gd name="connsiteY3" fmla="*/ 6896 h 87409"/>
                    <a:gd name="connsiteX4" fmla="*/ 73991 w 80887"/>
                    <a:gd name="connsiteY4" fmla="*/ 4832 h 87409"/>
                    <a:gd name="connsiteX5" fmla="*/ 76055 w 80887"/>
                    <a:gd name="connsiteY5" fmla="*/ 33734 h 87409"/>
                    <a:gd name="connsiteX6" fmla="*/ 35799 w 80887"/>
                    <a:gd name="connsiteY6" fmla="*/ 80184 h 87409"/>
                    <a:gd name="connsiteX7" fmla="*/ 22380 w 80887"/>
                    <a:gd name="connsiteY7" fmla="*/ 87410 h 874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0887" h="87409">
                      <a:moveTo>
                        <a:pt x="22380" y="87410"/>
                      </a:moveTo>
                      <a:cubicBezTo>
                        <a:pt x="17219" y="87410"/>
                        <a:pt x="11025" y="86377"/>
                        <a:pt x="6896" y="82248"/>
                      </a:cubicBezTo>
                      <a:cubicBezTo>
                        <a:pt x="-1361" y="75023"/>
                        <a:pt x="-2394" y="61604"/>
                        <a:pt x="4832" y="53346"/>
                      </a:cubicBezTo>
                      <a:lnTo>
                        <a:pt x="45089" y="6896"/>
                      </a:lnTo>
                      <a:cubicBezTo>
                        <a:pt x="52314" y="-1361"/>
                        <a:pt x="65733" y="-2394"/>
                        <a:pt x="73991" y="4832"/>
                      </a:cubicBezTo>
                      <a:cubicBezTo>
                        <a:pt x="82248" y="12057"/>
                        <a:pt x="83281" y="25476"/>
                        <a:pt x="76055" y="33734"/>
                      </a:cubicBezTo>
                      <a:lnTo>
                        <a:pt x="35799" y="80184"/>
                      </a:lnTo>
                      <a:cubicBezTo>
                        <a:pt x="32702" y="84313"/>
                        <a:pt x="27541" y="86377"/>
                        <a:pt x="22380" y="8741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03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2984F8D2-25FF-4EF2-B0BB-7FD679EC0A6B}"/>
                    </a:ext>
                  </a:extLst>
                </p:cNvPr>
                <p:cNvSpPr/>
                <p:nvPr/>
              </p:nvSpPr>
              <p:spPr>
                <a:xfrm>
                  <a:off x="6137400" y="2748338"/>
                  <a:ext cx="98410" cy="105719"/>
                </a:xfrm>
                <a:custGeom>
                  <a:avLst/>
                  <a:gdLst>
                    <a:gd name="connsiteX0" fmla="*/ 28045 w 98410"/>
                    <a:gd name="connsiteY0" fmla="*/ 105461 h 105719"/>
                    <a:gd name="connsiteX1" fmla="*/ 8433 w 98410"/>
                    <a:gd name="connsiteY1" fmla="*/ 99268 h 105719"/>
                    <a:gd name="connsiteX2" fmla="*/ 6368 w 98410"/>
                    <a:gd name="connsiteY2" fmla="*/ 63140 h 105719"/>
                    <a:gd name="connsiteX3" fmla="*/ 53850 w 98410"/>
                    <a:gd name="connsiteY3" fmla="*/ 8433 h 105719"/>
                    <a:gd name="connsiteX4" fmla="*/ 89978 w 98410"/>
                    <a:gd name="connsiteY4" fmla="*/ 6368 h 105719"/>
                    <a:gd name="connsiteX5" fmla="*/ 92042 w 98410"/>
                    <a:gd name="connsiteY5" fmla="*/ 42496 h 105719"/>
                    <a:gd name="connsiteX6" fmla="*/ 44560 w 98410"/>
                    <a:gd name="connsiteY6" fmla="*/ 97204 h 105719"/>
                    <a:gd name="connsiteX7" fmla="*/ 28045 w 98410"/>
                    <a:gd name="connsiteY7" fmla="*/ 105461 h 1057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98410" h="105719">
                      <a:moveTo>
                        <a:pt x="28045" y="105461"/>
                      </a:moveTo>
                      <a:cubicBezTo>
                        <a:pt x="20819" y="106493"/>
                        <a:pt x="14626" y="104429"/>
                        <a:pt x="8433" y="99268"/>
                      </a:cubicBezTo>
                      <a:cubicBezTo>
                        <a:pt x="-1890" y="89978"/>
                        <a:pt x="-2922" y="73462"/>
                        <a:pt x="6368" y="63140"/>
                      </a:cubicBezTo>
                      <a:lnTo>
                        <a:pt x="53850" y="8433"/>
                      </a:lnTo>
                      <a:cubicBezTo>
                        <a:pt x="63140" y="-1890"/>
                        <a:pt x="79656" y="-2922"/>
                        <a:pt x="89978" y="6368"/>
                      </a:cubicBezTo>
                      <a:cubicBezTo>
                        <a:pt x="100300" y="15658"/>
                        <a:pt x="101332" y="32174"/>
                        <a:pt x="92042" y="42496"/>
                      </a:cubicBezTo>
                      <a:lnTo>
                        <a:pt x="44560" y="97204"/>
                      </a:lnTo>
                      <a:cubicBezTo>
                        <a:pt x="40431" y="102365"/>
                        <a:pt x="34238" y="105461"/>
                        <a:pt x="28045" y="10546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03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110CB180-5621-4AEB-B18F-9E74A849F108}"/>
                    </a:ext>
                  </a:extLst>
                </p:cNvPr>
                <p:cNvSpPr/>
                <p:nvPr/>
              </p:nvSpPr>
              <p:spPr>
                <a:xfrm>
                  <a:off x="6067150" y="2699765"/>
                  <a:ext cx="108850" cy="116040"/>
                </a:xfrm>
                <a:custGeom>
                  <a:avLst/>
                  <a:gdLst>
                    <a:gd name="connsiteX0" fmla="*/ 33265 w 108850"/>
                    <a:gd name="connsiteY0" fmla="*/ 115842 h 116040"/>
                    <a:gd name="connsiteX1" fmla="*/ 10556 w 108850"/>
                    <a:gd name="connsiteY1" fmla="*/ 108617 h 116040"/>
                    <a:gd name="connsiteX2" fmla="*/ 7459 w 108850"/>
                    <a:gd name="connsiteY2" fmla="*/ 65264 h 116040"/>
                    <a:gd name="connsiteX3" fmla="*/ 54941 w 108850"/>
                    <a:gd name="connsiteY3" fmla="*/ 10556 h 116040"/>
                    <a:gd name="connsiteX4" fmla="*/ 98295 w 108850"/>
                    <a:gd name="connsiteY4" fmla="*/ 7459 h 116040"/>
                    <a:gd name="connsiteX5" fmla="*/ 101391 w 108850"/>
                    <a:gd name="connsiteY5" fmla="*/ 50812 h 116040"/>
                    <a:gd name="connsiteX6" fmla="*/ 53909 w 108850"/>
                    <a:gd name="connsiteY6" fmla="*/ 105520 h 116040"/>
                    <a:gd name="connsiteX7" fmla="*/ 33265 w 108850"/>
                    <a:gd name="connsiteY7" fmla="*/ 115842 h 1160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8850" h="116040">
                      <a:moveTo>
                        <a:pt x="33265" y="115842"/>
                      </a:moveTo>
                      <a:cubicBezTo>
                        <a:pt x="25007" y="116875"/>
                        <a:pt x="16749" y="113778"/>
                        <a:pt x="10556" y="108617"/>
                      </a:cubicBezTo>
                      <a:cubicBezTo>
                        <a:pt x="-1831" y="97262"/>
                        <a:pt x="-3895" y="77650"/>
                        <a:pt x="7459" y="65264"/>
                      </a:cubicBezTo>
                      <a:lnTo>
                        <a:pt x="54941" y="10556"/>
                      </a:lnTo>
                      <a:cubicBezTo>
                        <a:pt x="66296" y="-1831"/>
                        <a:pt x="85908" y="-3895"/>
                        <a:pt x="98295" y="7459"/>
                      </a:cubicBezTo>
                      <a:cubicBezTo>
                        <a:pt x="110681" y="18814"/>
                        <a:pt x="112746" y="38426"/>
                        <a:pt x="101391" y="50812"/>
                      </a:cubicBezTo>
                      <a:lnTo>
                        <a:pt x="53909" y="105520"/>
                      </a:lnTo>
                      <a:cubicBezTo>
                        <a:pt x="48748" y="111713"/>
                        <a:pt x="40490" y="115842"/>
                        <a:pt x="33265" y="11584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03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0C3BDE67-DA58-4DD9-9FD9-E577CDE8F577}"/>
                    </a:ext>
                  </a:extLst>
                </p:cNvPr>
                <p:cNvSpPr/>
                <p:nvPr/>
              </p:nvSpPr>
              <p:spPr>
                <a:xfrm>
                  <a:off x="5991798" y="2654347"/>
                  <a:ext cx="116076" cy="123265"/>
                </a:xfrm>
                <a:custGeom>
                  <a:avLst/>
                  <a:gdLst>
                    <a:gd name="connsiteX0" fmla="*/ 33265 w 116076"/>
                    <a:gd name="connsiteY0" fmla="*/ 123068 h 123265"/>
                    <a:gd name="connsiteX1" fmla="*/ 10556 w 116076"/>
                    <a:gd name="connsiteY1" fmla="*/ 115842 h 123265"/>
                    <a:gd name="connsiteX2" fmla="*/ 7459 w 116076"/>
                    <a:gd name="connsiteY2" fmla="*/ 72489 h 123265"/>
                    <a:gd name="connsiteX3" fmla="*/ 62167 w 116076"/>
                    <a:gd name="connsiteY3" fmla="*/ 10556 h 123265"/>
                    <a:gd name="connsiteX4" fmla="*/ 105520 w 116076"/>
                    <a:gd name="connsiteY4" fmla="*/ 7459 h 123265"/>
                    <a:gd name="connsiteX5" fmla="*/ 108617 w 116076"/>
                    <a:gd name="connsiteY5" fmla="*/ 50813 h 123265"/>
                    <a:gd name="connsiteX6" fmla="*/ 53909 w 116076"/>
                    <a:gd name="connsiteY6" fmla="*/ 112746 h 123265"/>
                    <a:gd name="connsiteX7" fmla="*/ 33265 w 116076"/>
                    <a:gd name="connsiteY7" fmla="*/ 123068 h 1232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16076" h="123265">
                      <a:moveTo>
                        <a:pt x="33265" y="123068"/>
                      </a:moveTo>
                      <a:cubicBezTo>
                        <a:pt x="25007" y="124100"/>
                        <a:pt x="16749" y="121003"/>
                        <a:pt x="10556" y="115842"/>
                      </a:cubicBezTo>
                      <a:cubicBezTo>
                        <a:pt x="-1831" y="104488"/>
                        <a:pt x="-3895" y="84876"/>
                        <a:pt x="7459" y="72489"/>
                      </a:cubicBezTo>
                      <a:lnTo>
                        <a:pt x="62167" y="10556"/>
                      </a:lnTo>
                      <a:cubicBezTo>
                        <a:pt x="73521" y="-1831"/>
                        <a:pt x="93134" y="-3895"/>
                        <a:pt x="105520" y="7459"/>
                      </a:cubicBezTo>
                      <a:cubicBezTo>
                        <a:pt x="117907" y="18814"/>
                        <a:pt x="119971" y="38426"/>
                        <a:pt x="108617" y="50813"/>
                      </a:cubicBezTo>
                      <a:lnTo>
                        <a:pt x="53909" y="112746"/>
                      </a:lnTo>
                      <a:cubicBezTo>
                        <a:pt x="47716" y="118939"/>
                        <a:pt x="40490" y="122036"/>
                        <a:pt x="33265" y="12306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03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7E195560-82C1-4F77-B55D-E3765BE3C5AA}"/>
                    </a:ext>
                  </a:extLst>
                </p:cNvPr>
                <p:cNvSpPr/>
                <p:nvPr/>
              </p:nvSpPr>
              <p:spPr>
                <a:xfrm>
                  <a:off x="5812426" y="2356270"/>
                  <a:ext cx="206525" cy="245749"/>
                </a:xfrm>
                <a:custGeom>
                  <a:avLst/>
                  <a:gdLst>
                    <a:gd name="connsiteX0" fmla="*/ 0 w 206525"/>
                    <a:gd name="connsiteY0" fmla="*/ 194057 h 245749"/>
                    <a:gd name="connsiteX1" fmla="*/ 79481 w 206525"/>
                    <a:gd name="connsiteY1" fmla="*/ 242572 h 245749"/>
                    <a:gd name="connsiteX2" fmla="*/ 107351 w 206525"/>
                    <a:gd name="connsiteY2" fmla="*/ 235346 h 245749"/>
                    <a:gd name="connsiteX3" fmla="*/ 203347 w 206525"/>
                    <a:gd name="connsiteY3" fmla="*/ 76384 h 245749"/>
                    <a:gd name="connsiteX4" fmla="*/ 196122 w 206525"/>
                    <a:gd name="connsiteY4" fmla="*/ 48514 h 245749"/>
                    <a:gd name="connsiteX5" fmla="*/ 117673 w 206525"/>
                    <a:gd name="connsiteY5" fmla="*/ 0 h 245749"/>
                    <a:gd name="connsiteX6" fmla="*/ 0 w 206525"/>
                    <a:gd name="connsiteY6" fmla="*/ 194057 h 2457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6525" h="245749">
                      <a:moveTo>
                        <a:pt x="0" y="194057"/>
                      </a:moveTo>
                      <a:lnTo>
                        <a:pt x="79481" y="242572"/>
                      </a:lnTo>
                      <a:cubicBezTo>
                        <a:pt x="88771" y="248765"/>
                        <a:pt x="102190" y="245668"/>
                        <a:pt x="107351" y="235346"/>
                      </a:cubicBezTo>
                      <a:lnTo>
                        <a:pt x="203347" y="76384"/>
                      </a:lnTo>
                      <a:cubicBezTo>
                        <a:pt x="209541" y="67094"/>
                        <a:pt x="206444" y="53675"/>
                        <a:pt x="196122" y="48514"/>
                      </a:cubicBezTo>
                      <a:lnTo>
                        <a:pt x="117673" y="0"/>
                      </a:lnTo>
                      <a:lnTo>
                        <a:pt x="0" y="19405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03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9B145E7A-B7A6-40DD-BD4E-44344F3F0137}"/>
                    </a:ext>
                  </a:extLst>
                </p:cNvPr>
                <p:cNvSpPr/>
                <p:nvPr/>
              </p:nvSpPr>
              <p:spPr>
                <a:xfrm>
                  <a:off x="5939389" y="2449169"/>
                  <a:ext cx="553444" cy="444054"/>
                </a:xfrm>
                <a:custGeom>
                  <a:avLst/>
                  <a:gdLst>
                    <a:gd name="connsiteX0" fmla="*/ 541915 w 553444"/>
                    <a:gd name="connsiteY0" fmla="*/ 236378 h 444054"/>
                    <a:gd name="connsiteX1" fmla="*/ 375728 w 553444"/>
                    <a:gd name="connsiteY1" fmla="*/ 93932 h 444054"/>
                    <a:gd name="connsiteX2" fmla="*/ 364374 w 553444"/>
                    <a:gd name="connsiteY2" fmla="*/ 83610 h 444054"/>
                    <a:gd name="connsiteX3" fmla="*/ 293150 w 553444"/>
                    <a:gd name="connsiteY3" fmla="*/ 165155 h 444054"/>
                    <a:gd name="connsiteX4" fmla="*/ 251862 w 553444"/>
                    <a:gd name="connsiteY4" fmla="*/ 185800 h 444054"/>
                    <a:gd name="connsiteX5" fmla="*/ 246701 w 553444"/>
                    <a:gd name="connsiteY5" fmla="*/ 185800 h 444054"/>
                    <a:gd name="connsiteX6" fmla="*/ 206444 w 553444"/>
                    <a:gd name="connsiteY6" fmla="*/ 170316 h 444054"/>
                    <a:gd name="connsiteX7" fmla="*/ 200251 w 553444"/>
                    <a:gd name="connsiteY7" fmla="*/ 82578 h 444054"/>
                    <a:gd name="connsiteX8" fmla="*/ 261152 w 553444"/>
                    <a:gd name="connsiteY8" fmla="*/ 12387 h 444054"/>
                    <a:gd name="connsiteX9" fmla="*/ 89803 w 553444"/>
                    <a:gd name="connsiteY9" fmla="*/ 0 h 444054"/>
                    <a:gd name="connsiteX10" fmla="*/ 0 w 553444"/>
                    <a:gd name="connsiteY10" fmla="*/ 148640 h 444054"/>
                    <a:gd name="connsiteX11" fmla="*/ 70191 w 553444"/>
                    <a:gd name="connsiteY11" fmla="*/ 230185 h 444054"/>
                    <a:gd name="connsiteX12" fmla="*/ 97029 w 553444"/>
                    <a:gd name="connsiteY12" fmla="*/ 199218 h 444054"/>
                    <a:gd name="connsiteX13" fmla="*/ 136253 w 553444"/>
                    <a:gd name="connsiteY13" fmla="*/ 181671 h 444054"/>
                    <a:gd name="connsiteX14" fmla="*/ 136253 w 553444"/>
                    <a:gd name="connsiteY14" fmla="*/ 181671 h 444054"/>
                    <a:gd name="connsiteX15" fmla="*/ 170316 w 553444"/>
                    <a:gd name="connsiteY15" fmla="*/ 194057 h 444054"/>
                    <a:gd name="connsiteX16" fmla="*/ 187864 w 553444"/>
                    <a:gd name="connsiteY16" fmla="*/ 231217 h 444054"/>
                    <a:gd name="connsiteX17" fmla="*/ 205412 w 553444"/>
                    <a:gd name="connsiteY17" fmla="*/ 228121 h 444054"/>
                    <a:gd name="connsiteX18" fmla="*/ 239475 w 553444"/>
                    <a:gd name="connsiteY18" fmla="*/ 240507 h 444054"/>
                    <a:gd name="connsiteX19" fmla="*/ 257023 w 553444"/>
                    <a:gd name="connsiteY19" fmla="*/ 278699 h 444054"/>
                    <a:gd name="connsiteX20" fmla="*/ 270442 w 553444"/>
                    <a:gd name="connsiteY20" fmla="*/ 276635 h 444054"/>
                    <a:gd name="connsiteX21" fmla="*/ 270442 w 553444"/>
                    <a:gd name="connsiteY21" fmla="*/ 276635 h 444054"/>
                    <a:gd name="connsiteX22" fmla="*/ 301408 w 553444"/>
                    <a:gd name="connsiteY22" fmla="*/ 287989 h 444054"/>
                    <a:gd name="connsiteX23" fmla="*/ 316891 w 553444"/>
                    <a:gd name="connsiteY23" fmla="*/ 319988 h 444054"/>
                    <a:gd name="connsiteX24" fmla="*/ 328246 w 553444"/>
                    <a:gd name="connsiteY24" fmla="*/ 317924 h 444054"/>
                    <a:gd name="connsiteX25" fmla="*/ 328246 w 553444"/>
                    <a:gd name="connsiteY25" fmla="*/ 317924 h 444054"/>
                    <a:gd name="connsiteX26" fmla="*/ 355084 w 553444"/>
                    <a:gd name="connsiteY26" fmla="*/ 328246 h 444054"/>
                    <a:gd name="connsiteX27" fmla="*/ 369535 w 553444"/>
                    <a:gd name="connsiteY27" fmla="*/ 356116 h 444054"/>
                    <a:gd name="connsiteX28" fmla="*/ 359213 w 553444"/>
                    <a:gd name="connsiteY28" fmla="*/ 386050 h 444054"/>
                    <a:gd name="connsiteX29" fmla="*/ 324117 w 553444"/>
                    <a:gd name="connsiteY29" fmla="*/ 426307 h 444054"/>
                    <a:gd name="connsiteX30" fmla="*/ 338568 w 553444"/>
                    <a:gd name="connsiteY30" fmla="*/ 437661 h 444054"/>
                    <a:gd name="connsiteX31" fmla="*/ 363341 w 553444"/>
                    <a:gd name="connsiteY31" fmla="*/ 443855 h 444054"/>
                    <a:gd name="connsiteX32" fmla="*/ 400501 w 553444"/>
                    <a:gd name="connsiteY32" fmla="*/ 399469 h 444054"/>
                    <a:gd name="connsiteX33" fmla="*/ 400501 w 553444"/>
                    <a:gd name="connsiteY33" fmla="*/ 398437 h 444054"/>
                    <a:gd name="connsiteX34" fmla="*/ 410824 w 553444"/>
                    <a:gd name="connsiteY34" fmla="*/ 399469 h 444054"/>
                    <a:gd name="connsiteX35" fmla="*/ 447983 w 553444"/>
                    <a:gd name="connsiteY35" fmla="*/ 355084 h 444054"/>
                    <a:gd name="connsiteX36" fmla="*/ 447983 w 553444"/>
                    <a:gd name="connsiteY36" fmla="*/ 354051 h 444054"/>
                    <a:gd name="connsiteX37" fmla="*/ 458306 w 553444"/>
                    <a:gd name="connsiteY37" fmla="*/ 355084 h 444054"/>
                    <a:gd name="connsiteX38" fmla="*/ 495466 w 553444"/>
                    <a:gd name="connsiteY38" fmla="*/ 310698 h 444054"/>
                    <a:gd name="connsiteX39" fmla="*/ 494433 w 553444"/>
                    <a:gd name="connsiteY39" fmla="*/ 304505 h 444054"/>
                    <a:gd name="connsiteX40" fmla="*/ 516110 w 553444"/>
                    <a:gd name="connsiteY40" fmla="*/ 308634 h 444054"/>
                    <a:gd name="connsiteX41" fmla="*/ 553270 w 553444"/>
                    <a:gd name="connsiteY41" fmla="*/ 264248 h 444054"/>
                    <a:gd name="connsiteX42" fmla="*/ 541915 w 553444"/>
                    <a:gd name="connsiteY42" fmla="*/ 236378 h 4440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553444" h="444054">
                      <a:moveTo>
                        <a:pt x="541915" y="236378"/>
                      </a:moveTo>
                      <a:lnTo>
                        <a:pt x="375728" y="93932"/>
                      </a:lnTo>
                      <a:lnTo>
                        <a:pt x="364374" y="83610"/>
                      </a:lnTo>
                      <a:lnTo>
                        <a:pt x="293150" y="165155"/>
                      </a:lnTo>
                      <a:cubicBezTo>
                        <a:pt x="282828" y="177542"/>
                        <a:pt x="268377" y="184767"/>
                        <a:pt x="251862" y="185800"/>
                      </a:cubicBezTo>
                      <a:cubicBezTo>
                        <a:pt x="249797" y="185800"/>
                        <a:pt x="247733" y="185800"/>
                        <a:pt x="246701" y="185800"/>
                      </a:cubicBezTo>
                      <a:cubicBezTo>
                        <a:pt x="231217" y="185800"/>
                        <a:pt x="216766" y="180638"/>
                        <a:pt x="206444" y="170316"/>
                      </a:cubicBezTo>
                      <a:cubicBezTo>
                        <a:pt x="180638" y="147607"/>
                        <a:pt x="178574" y="108383"/>
                        <a:pt x="200251" y="82578"/>
                      </a:cubicBezTo>
                      <a:lnTo>
                        <a:pt x="261152" y="12387"/>
                      </a:lnTo>
                      <a:cubicBezTo>
                        <a:pt x="213669" y="6193"/>
                        <a:pt x="152769" y="30967"/>
                        <a:pt x="89803" y="0"/>
                      </a:cubicBezTo>
                      <a:lnTo>
                        <a:pt x="0" y="148640"/>
                      </a:lnTo>
                      <a:lnTo>
                        <a:pt x="70191" y="230185"/>
                      </a:lnTo>
                      <a:lnTo>
                        <a:pt x="97029" y="199218"/>
                      </a:lnTo>
                      <a:cubicBezTo>
                        <a:pt x="106319" y="187864"/>
                        <a:pt x="120770" y="181671"/>
                        <a:pt x="136253" y="181671"/>
                      </a:cubicBezTo>
                      <a:lnTo>
                        <a:pt x="136253" y="181671"/>
                      </a:lnTo>
                      <a:cubicBezTo>
                        <a:pt x="148640" y="181671"/>
                        <a:pt x="161026" y="185800"/>
                        <a:pt x="170316" y="194057"/>
                      </a:cubicBezTo>
                      <a:cubicBezTo>
                        <a:pt x="181671" y="203347"/>
                        <a:pt x="186832" y="216766"/>
                        <a:pt x="187864" y="231217"/>
                      </a:cubicBezTo>
                      <a:cubicBezTo>
                        <a:pt x="193025" y="229153"/>
                        <a:pt x="199218" y="228121"/>
                        <a:pt x="205412" y="228121"/>
                      </a:cubicBezTo>
                      <a:cubicBezTo>
                        <a:pt x="217798" y="228121"/>
                        <a:pt x="230185" y="232249"/>
                        <a:pt x="239475" y="240507"/>
                      </a:cubicBezTo>
                      <a:cubicBezTo>
                        <a:pt x="250829" y="250829"/>
                        <a:pt x="257023" y="264248"/>
                        <a:pt x="257023" y="278699"/>
                      </a:cubicBezTo>
                      <a:cubicBezTo>
                        <a:pt x="261152" y="277667"/>
                        <a:pt x="266313" y="276635"/>
                        <a:pt x="270442" y="276635"/>
                      </a:cubicBezTo>
                      <a:lnTo>
                        <a:pt x="270442" y="276635"/>
                      </a:lnTo>
                      <a:cubicBezTo>
                        <a:pt x="281796" y="276635"/>
                        <a:pt x="292118" y="280764"/>
                        <a:pt x="301408" y="287989"/>
                      </a:cubicBezTo>
                      <a:cubicBezTo>
                        <a:pt x="310698" y="296247"/>
                        <a:pt x="315859" y="307602"/>
                        <a:pt x="316891" y="319988"/>
                      </a:cubicBezTo>
                      <a:cubicBezTo>
                        <a:pt x="319988" y="318956"/>
                        <a:pt x="324117" y="317924"/>
                        <a:pt x="328246" y="317924"/>
                      </a:cubicBezTo>
                      <a:lnTo>
                        <a:pt x="328246" y="317924"/>
                      </a:lnTo>
                      <a:cubicBezTo>
                        <a:pt x="338568" y="317924"/>
                        <a:pt x="347858" y="321020"/>
                        <a:pt x="355084" y="328246"/>
                      </a:cubicBezTo>
                      <a:cubicBezTo>
                        <a:pt x="363341" y="335471"/>
                        <a:pt x="368502" y="345794"/>
                        <a:pt x="369535" y="356116"/>
                      </a:cubicBezTo>
                      <a:cubicBezTo>
                        <a:pt x="370567" y="367470"/>
                        <a:pt x="366438" y="377792"/>
                        <a:pt x="359213" y="386050"/>
                      </a:cubicBezTo>
                      <a:lnTo>
                        <a:pt x="324117" y="426307"/>
                      </a:lnTo>
                      <a:lnTo>
                        <a:pt x="338568" y="437661"/>
                      </a:lnTo>
                      <a:cubicBezTo>
                        <a:pt x="345794" y="441790"/>
                        <a:pt x="354051" y="444887"/>
                        <a:pt x="363341" y="443855"/>
                      </a:cubicBezTo>
                      <a:cubicBezTo>
                        <a:pt x="386050" y="441790"/>
                        <a:pt x="402566" y="422178"/>
                        <a:pt x="400501" y="399469"/>
                      </a:cubicBezTo>
                      <a:cubicBezTo>
                        <a:pt x="400501" y="399469"/>
                        <a:pt x="400501" y="398437"/>
                        <a:pt x="400501" y="398437"/>
                      </a:cubicBezTo>
                      <a:cubicBezTo>
                        <a:pt x="403598" y="399469"/>
                        <a:pt x="407727" y="399469"/>
                        <a:pt x="410824" y="399469"/>
                      </a:cubicBezTo>
                      <a:cubicBezTo>
                        <a:pt x="433532" y="397405"/>
                        <a:pt x="450048" y="377792"/>
                        <a:pt x="447983" y="355084"/>
                      </a:cubicBezTo>
                      <a:cubicBezTo>
                        <a:pt x="447983" y="355084"/>
                        <a:pt x="447983" y="354051"/>
                        <a:pt x="447983" y="354051"/>
                      </a:cubicBezTo>
                      <a:cubicBezTo>
                        <a:pt x="451080" y="355084"/>
                        <a:pt x="455209" y="355084"/>
                        <a:pt x="458306" y="355084"/>
                      </a:cubicBezTo>
                      <a:cubicBezTo>
                        <a:pt x="481014" y="353019"/>
                        <a:pt x="497530" y="333407"/>
                        <a:pt x="495466" y="310698"/>
                      </a:cubicBezTo>
                      <a:cubicBezTo>
                        <a:pt x="495466" y="308634"/>
                        <a:pt x="494433" y="306569"/>
                        <a:pt x="494433" y="304505"/>
                      </a:cubicBezTo>
                      <a:cubicBezTo>
                        <a:pt x="500627" y="307602"/>
                        <a:pt x="507852" y="309666"/>
                        <a:pt x="516110" y="308634"/>
                      </a:cubicBezTo>
                      <a:cubicBezTo>
                        <a:pt x="538819" y="306569"/>
                        <a:pt x="555334" y="286957"/>
                        <a:pt x="553270" y="264248"/>
                      </a:cubicBezTo>
                      <a:cubicBezTo>
                        <a:pt x="554302" y="252894"/>
                        <a:pt x="549141" y="243604"/>
                        <a:pt x="541915" y="23637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03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99A94527-06B7-4CA5-BA98-525235F88FED}"/>
                    </a:ext>
                  </a:extLst>
                </p:cNvPr>
                <p:cNvSpPr/>
                <p:nvPr/>
              </p:nvSpPr>
              <p:spPr>
                <a:xfrm>
                  <a:off x="6501867" y="2356270"/>
                  <a:ext cx="206525" cy="245749"/>
                </a:xfrm>
                <a:custGeom>
                  <a:avLst/>
                  <a:gdLst>
                    <a:gd name="connsiteX0" fmla="*/ 206525 w 206525"/>
                    <a:gd name="connsiteY0" fmla="*/ 194057 h 245749"/>
                    <a:gd name="connsiteX1" fmla="*/ 127044 w 206525"/>
                    <a:gd name="connsiteY1" fmla="*/ 242572 h 245749"/>
                    <a:gd name="connsiteX2" fmla="*/ 99174 w 206525"/>
                    <a:gd name="connsiteY2" fmla="*/ 235346 h 245749"/>
                    <a:gd name="connsiteX3" fmla="*/ 3178 w 206525"/>
                    <a:gd name="connsiteY3" fmla="*/ 76384 h 245749"/>
                    <a:gd name="connsiteX4" fmla="*/ 10403 w 206525"/>
                    <a:gd name="connsiteY4" fmla="*/ 48514 h 245749"/>
                    <a:gd name="connsiteX5" fmla="*/ 89884 w 206525"/>
                    <a:gd name="connsiteY5" fmla="*/ 0 h 245749"/>
                    <a:gd name="connsiteX6" fmla="*/ 206525 w 206525"/>
                    <a:gd name="connsiteY6" fmla="*/ 194057 h 2457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6525" h="245749">
                      <a:moveTo>
                        <a:pt x="206525" y="194057"/>
                      </a:moveTo>
                      <a:lnTo>
                        <a:pt x="127044" y="242572"/>
                      </a:lnTo>
                      <a:cubicBezTo>
                        <a:pt x="117754" y="248765"/>
                        <a:pt x="104335" y="245668"/>
                        <a:pt x="99174" y="235346"/>
                      </a:cubicBezTo>
                      <a:lnTo>
                        <a:pt x="3178" y="76384"/>
                      </a:lnTo>
                      <a:cubicBezTo>
                        <a:pt x="-3016" y="67094"/>
                        <a:pt x="81" y="53675"/>
                        <a:pt x="10403" y="48514"/>
                      </a:cubicBezTo>
                      <a:lnTo>
                        <a:pt x="89884" y="0"/>
                      </a:lnTo>
                      <a:lnTo>
                        <a:pt x="206525" y="19405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03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7DFB2B0B-E0E2-4DD1-A022-B6A29F0D38F9}"/>
                    </a:ext>
                  </a:extLst>
                </p:cNvPr>
                <p:cNvSpPr/>
                <p:nvPr/>
              </p:nvSpPr>
              <p:spPr>
                <a:xfrm>
                  <a:off x="6143660" y="2439726"/>
                  <a:ext cx="436737" cy="242725"/>
                </a:xfrm>
                <a:custGeom>
                  <a:avLst/>
                  <a:gdLst>
                    <a:gd name="connsiteX0" fmla="*/ 348999 w 436737"/>
                    <a:gd name="connsiteY0" fmla="*/ 13573 h 242725"/>
                    <a:gd name="connsiteX1" fmla="*/ 132233 w 436737"/>
                    <a:gd name="connsiteY1" fmla="*/ 1186 h 242725"/>
                    <a:gd name="connsiteX2" fmla="*/ 127072 w 436737"/>
                    <a:gd name="connsiteY2" fmla="*/ 154 h 242725"/>
                    <a:gd name="connsiteX3" fmla="*/ 91976 w 436737"/>
                    <a:gd name="connsiteY3" fmla="*/ 13573 h 242725"/>
                    <a:gd name="connsiteX4" fmla="*/ 10431 w 436737"/>
                    <a:gd name="connsiteY4" fmla="*/ 106472 h 242725"/>
                    <a:gd name="connsiteX5" fmla="*/ 14560 w 436737"/>
                    <a:gd name="connsiteY5" fmla="*/ 164277 h 242725"/>
                    <a:gd name="connsiteX6" fmla="*/ 45526 w 436737"/>
                    <a:gd name="connsiteY6" fmla="*/ 174599 h 242725"/>
                    <a:gd name="connsiteX7" fmla="*/ 73396 w 436737"/>
                    <a:gd name="connsiteY7" fmla="*/ 160148 h 242725"/>
                    <a:gd name="connsiteX8" fmla="*/ 158038 w 436737"/>
                    <a:gd name="connsiteY8" fmla="*/ 63119 h 242725"/>
                    <a:gd name="connsiteX9" fmla="*/ 351063 w 436737"/>
                    <a:gd name="connsiteY9" fmla="*/ 229307 h 242725"/>
                    <a:gd name="connsiteX10" fmla="*/ 351063 w 436737"/>
                    <a:gd name="connsiteY10" fmla="*/ 229307 h 242725"/>
                    <a:gd name="connsiteX11" fmla="*/ 351063 w 436737"/>
                    <a:gd name="connsiteY11" fmla="*/ 229307 h 242725"/>
                    <a:gd name="connsiteX12" fmla="*/ 362418 w 436737"/>
                    <a:gd name="connsiteY12" fmla="*/ 242725 h 242725"/>
                    <a:gd name="connsiteX13" fmla="*/ 436738 w 436737"/>
                    <a:gd name="connsiteY13" fmla="*/ 157051 h 242725"/>
                    <a:gd name="connsiteX14" fmla="*/ 348999 w 436737"/>
                    <a:gd name="connsiteY14" fmla="*/ 13573 h 242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436737" h="242725">
                      <a:moveTo>
                        <a:pt x="348999" y="13573"/>
                      </a:moveTo>
                      <a:cubicBezTo>
                        <a:pt x="263325" y="44539"/>
                        <a:pt x="201392" y="14605"/>
                        <a:pt x="132233" y="1186"/>
                      </a:cubicBezTo>
                      <a:cubicBezTo>
                        <a:pt x="131201" y="1186"/>
                        <a:pt x="127072" y="154"/>
                        <a:pt x="127072" y="154"/>
                      </a:cubicBezTo>
                      <a:cubicBezTo>
                        <a:pt x="114685" y="-878"/>
                        <a:pt x="101266" y="3250"/>
                        <a:pt x="91976" y="13573"/>
                      </a:cubicBezTo>
                      <a:lnTo>
                        <a:pt x="10431" y="106472"/>
                      </a:lnTo>
                      <a:cubicBezTo>
                        <a:pt x="-5052" y="124020"/>
                        <a:pt x="-2988" y="149826"/>
                        <a:pt x="14560" y="164277"/>
                      </a:cubicBezTo>
                      <a:cubicBezTo>
                        <a:pt x="23850" y="171502"/>
                        <a:pt x="34172" y="175631"/>
                        <a:pt x="45526" y="174599"/>
                      </a:cubicBezTo>
                      <a:cubicBezTo>
                        <a:pt x="55849" y="173567"/>
                        <a:pt x="66171" y="169438"/>
                        <a:pt x="73396" y="160148"/>
                      </a:cubicBezTo>
                      <a:cubicBezTo>
                        <a:pt x="73396" y="160148"/>
                        <a:pt x="158038" y="63119"/>
                        <a:pt x="158038" y="63119"/>
                      </a:cubicBezTo>
                      <a:lnTo>
                        <a:pt x="351063" y="229307"/>
                      </a:lnTo>
                      <a:lnTo>
                        <a:pt x="351063" y="229307"/>
                      </a:lnTo>
                      <a:lnTo>
                        <a:pt x="351063" y="229307"/>
                      </a:lnTo>
                      <a:cubicBezTo>
                        <a:pt x="356224" y="234468"/>
                        <a:pt x="358289" y="236532"/>
                        <a:pt x="362418" y="242725"/>
                      </a:cubicBezTo>
                      <a:lnTo>
                        <a:pt x="436738" y="157051"/>
                      </a:lnTo>
                      <a:lnTo>
                        <a:pt x="348999" y="1357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03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66" name="Footer Placeholder 4">
            <a:extLst>
              <a:ext uri="{FF2B5EF4-FFF2-40B4-BE49-F238E27FC236}">
                <a16:creationId xmlns:a16="http://schemas.microsoft.com/office/drawing/2014/main" id="{2E9C9066-CD78-4E53-8EB5-8FBC539BA517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08283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6E03-D3BD-49FD-8DAC-A642EBB57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401"/>
            <a:ext cx="10515600" cy="739056"/>
          </a:xfrm>
        </p:spPr>
        <p:txBody>
          <a:bodyPr/>
          <a:lstStyle/>
          <a:p>
            <a:r>
              <a:rPr lang="en-US" dirty="0"/>
              <a:t>Research Concepts and Constructs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F0B6AB-33B1-4EF2-9C74-2713A6963254}"/>
              </a:ext>
            </a:extLst>
          </p:cNvPr>
          <p:cNvSpPr txBox="1"/>
          <p:nvPr/>
        </p:nvSpPr>
        <p:spPr>
          <a:xfrm>
            <a:off x="672667" y="1449995"/>
            <a:ext cx="936797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concept or construct is a generalized idea about a class of objects, attributes, occurrences, or processes that has been given a name.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Concepts are the building blocks of theory.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Concepts abstract reality.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Ladder of abstraction:- Organization of concepts in sequence from the most concrete and individual to the most general.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6BC22-E908-4EB9-A99C-98EFF7E95335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95219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214D2-BDBD-4E9A-980C-BFAE7782A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483"/>
          </a:xfrm>
        </p:spPr>
        <p:txBody>
          <a:bodyPr/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500000000000000" pitchFamily="34" charset="0"/>
                <a:ea typeface="+mj-ea"/>
                <a:cs typeface="+mj-cs"/>
              </a:rPr>
              <a:t>Research Concepts and Constructs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DD0B-7E22-4A0C-9175-A81DE75DA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48" y="1355109"/>
            <a:ext cx="5425052" cy="4807566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Abstract level: In theory development, the level of knowledge expressing a concept that exists only as an idea or a quality apart from an object.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Empirical level: Level of knowledge that is verifiable by experience or observation.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Latent construct:- A concept that is not directly observable or measurable, but can be estimated through proxy measures. </a:t>
            </a:r>
            <a:r>
              <a:rPr lang="en-US" sz="2400" dirty="0" err="1"/>
              <a:t>Eg</a:t>
            </a:r>
            <a:r>
              <a:rPr lang="en-US" sz="2400" dirty="0"/>
              <a:t> :- Job performance, customer satisfaction, and risk aversion.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542427-3243-4ED5-A479-94778E4B2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5376" y="1517642"/>
            <a:ext cx="5085676" cy="29686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B0950-5FBE-4DC2-8672-10EBBB54AE9E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9149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0542-FEE1-4782-BC56-961642FD3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483"/>
          </a:xfrm>
        </p:spPr>
        <p:txBody>
          <a:bodyPr>
            <a:normAutofit/>
          </a:bodyPr>
          <a:lstStyle/>
          <a:p>
            <a:r>
              <a:rPr lang="en-US" sz="4000" b="1" dirty="0"/>
              <a:t>Research Propositions and 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12591-1788-4854-B751-491AB9407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14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Propositions are statements concerned with the relationships among concepts. </a:t>
            </a:r>
          </a:p>
          <a:p>
            <a:r>
              <a:rPr lang="en-US" dirty="0"/>
              <a:t>A proposition explains the logical linkage among certain concepts by asserting a universal connection between concepts. </a:t>
            </a:r>
          </a:p>
          <a:p>
            <a:r>
              <a:rPr lang="en-US" dirty="0"/>
              <a:t>A hypothesis is a formal statement explaining some outcome. </a:t>
            </a:r>
          </a:p>
          <a:p>
            <a:r>
              <a:rPr lang="en-US" dirty="0"/>
              <a:t>A hypothesis is a proposition that is empirically testable. </a:t>
            </a:r>
          </a:p>
          <a:p>
            <a:r>
              <a:rPr lang="en-US" dirty="0"/>
              <a:t>When one states a hypothesis, it should be written in a manner that can be supported or shown to be wrong through an empirical test. </a:t>
            </a:r>
          </a:p>
          <a:p>
            <a:r>
              <a:rPr lang="en-US" dirty="0"/>
              <a:t>For example, using the color of the background for a Web site, the researcher may use theoretical reasoning to develop the following hypothesis: </a:t>
            </a:r>
          </a:p>
          <a:p>
            <a:r>
              <a:rPr lang="en-US" dirty="0"/>
              <a:t>H1: A web site with a blue background will generate more sales than an otherwise identical Web site with a red background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5D7F677-FDF8-4973-94E9-A3093AB8AD16}"/>
              </a:ext>
            </a:extLst>
          </p:cNvPr>
          <p:cNvSpPr txBox="1">
            <a:spLocks/>
          </p:cNvSpPr>
          <p:nvPr/>
        </p:nvSpPr>
        <p:spPr>
          <a:xfrm>
            <a:off x="0" y="6253274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5777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685FD-10AF-418E-A841-9E5E10C33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574"/>
            <a:ext cx="10515600" cy="749300"/>
          </a:xfrm>
        </p:spPr>
        <p:txBody>
          <a:bodyPr/>
          <a:lstStyle/>
          <a:p>
            <a:r>
              <a:rPr lang="en-US" sz="4400" b="1" dirty="0"/>
              <a:t>Research Propositions and Hypotheses</a:t>
            </a:r>
            <a:endParaRPr lang="en-US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8956334B-A186-4950-9042-22A93B7B32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09597"/>
              </p:ext>
            </p:extLst>
          </p:nvPr>
        </p:nvGraphicFramePr>
        <p:xfrm>
          <a:off x="838200" y="1047012"/>
          <a:ext cx="5457825" cy="5206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135E482-0220-43CB-B9B0-97847978D2FD}"/>
              </a:ext>
            </a:extLst>
          </p:cNvPr>
          <p:cNvSpPr txBox="1">
            <a:spLocks/>
          </p:cNvSpPr>
          <p:nvPr/>
        </p:nvSpPr>
        <p:spPr>
          <a:xfrm>
            <a:off x="0" y="6253274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8DF358-7A26-4380-82F0-12F1D27381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2464" y="1433513"/>
            <a:ext cx="4383097" cy="310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80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1605F-CFB7-44A6-8650-57EA1D79F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Theory Building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96BA8-6C06-4421-994F-669B410FF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Deductive reasoning</a:t>
            </a:r>
          </a:p>
          <a:p>
            <a:pPr marL="0" indent="0">
              <a:buNone/>
            </a:pPr>
            <a:r>
              <a:rPr lang="en-US" dirty="0"/>
              <a:t>   The logical process of deriving a conclusion about a specific instance    </a:t>
            </a:r>
          </a:p>
          <a:p>
            <a:pPr marL="0" indent="0">
              <a:buNone/>
            </a:pPr>
            <a:r>
              <a:rPr lang="en-US" dirty="0"/>
              <a:t>   based on a known general premise or something known to be true.</a:t>
            </a:r>
          </a:p>
          <a:p>
            <a:r>
              <a:rPr lang="en-US" dirty="0"/>
              <a:t>Inductive reasoning</a:t>
            </a:r>
          </a:p>
          <a:p>
            <a:pPr marL="0" indent="0">
              <a:buNone/>
            </a:pPr>
            <a:r>
              <a:rPr lang="en-US" dirty="0"/>
              <a:t>   The logical process of establishing a general proposition on the basis </a:t>
            </a:r>
          </a:p>
          <a:p>
            <a:pPr marL="0" indent="0">
              <a:buNone/>
            </a:pPr>
            <a:r>
              <a:rPr lang="en-US" dirty="0"/>
              <a:t>   of observation of particular facts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B9F7E3-B80C-4D37-BFF2-C03E61D7171C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5684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1548" y="310064"/>
            <a:ext cx="6942137" cy="624774"/>
          </a:xfrm>
        </p:spPr>
        <p:txBody>
          <a:bodyPr>
            <a:noAutofit/>
          </a:bodyPr>
          <a:lstStyle/>
          <a:p>
            <a:r>
              <a:rPr lang="en-US" b="1" dirty="0"/>
              <a:t>Scientific Method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8CBD9AC-43B3-4F6A-BBCD-8144AFCB9A23}"/>
              </a:ext>
            </a:extLst>
          </p:cNvPr>
          <p:cNvSpPr txBox="1"/>
          <p:nvPr/>
        </p:nvSpPr>
        <p:spPr>
          <a:xfrm>
            <a:off x="806780" y="1209250"/>
            <a:ext cx="4146378" cy="1015663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Proposal of an explanation of the phenomenon and statement of new problems raised by the research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23148C0-8565-4E33-B551-1C8D503D115B}"/>
              </a:ext>
            </a:extLst>
          </p:cNvPr>
          <p:cNvSpPr txBox="1"/>
          <p:nvPr/>
        </p:nvSpPr>
        <p:spPr>
          <a:xfrm>
            <a:off x="957473" y="2985388"/>
            <a:ext cx="2709934" cy="707886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>
                <a:ln>
                  <a:noFill/>
                </a:ln>
                <a:solidFill>
                  <a:srgbClr val="30ACE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Analysis and evaluation of data</a:t>
            </a:r>
          </a:p>
        </p:txBody>
      </p:sp>
      <p:pic>
        <p:nvPicPr>
          <p:cNvPr id="131" name="Graphic 130" descr="Trophy">
            <a:extLst>
              <a:ext uri="{FF2B5EF4-FFF2-40B4-BE49-F238E27FC236}">
                <a16:creationId xmlns:a16="http://schemas.microsoft.com/office/drawing/2014/main" id="{B7801518-A0A3-4C87-A03A-739DFCFF1C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86472" y="3312420"/>
            <a:ext cx="1162917" cy="1162917"/>
          </a:xfrm>
          <a:prstGeom prst="rect">
            <a:avLst/>
          </a:prstGeom>
        </p:spPr>
      </p:pic>
      <p:sp>
        <p:nvSpPr>
          <p:cNvPr id="132" name="Circle: Hollow 131">
            <a:extLst>
              <a:ext uri="{FF2B5EF4-FFF2-40B4-BE49-F238E27FC236}">
                <a16:creationId xmlns:a16="http://schemas.microsoft.com/office/drawing/2014/main" id="{5F3EAF5F-8C87-4B89-A1F4-98D83C375970}"/>
              </a:ext>
            </a:extLst>
          </p:cNvPr>
          <p:cNvSpPr/>
          <p:nvPr/>
        </p:nvSpPr>
        <p:spPr>
          <a:xfrm>
            <a:off x="5109431" y="2777827"/>
            <a:ext cx="2124285" cy="2124285"/>
          </a:xfrm>
          <a:prstGeom prst="donut">
            <a:avLst>
              <a:gd name="adj" fmla="val 9402"/>
            </a:avLst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1AA485A-BA9C-414C-8F4B-DA937CD6C300}"/>
              </a:ext>
            </a:extLst>
          </p:cNvPr>
          <p:cNvGrpSpPr/>
          <p:nvPr/>
        </p:nvGrpSpPr>
        <p:grpSpPr>
          <a:xfrm>
            <a:off x="5426422" y="4429527"/>
            <a:ext cx="1483015" cy="1315208"/>
            <a:chOff x="3902422" y="4427535"/>
            <a:chExt cx="1483015" cy="1315208"/>
          </a:xfrm>
        </p:grpSpPr>
        <p:sp>
          <p:nvSpPr>
            <p:cNvPr id="167" name="Shape">
              <a:extLst>
                <a:ext uri="{FF2B5EF4-FFF2-40B4-BE49-F238E27FC236}">
                  <a16:creationId xmlns:a16="http://schemas.microsoft.com/office/drawing/2014/main" id="{9BB13F88-1BD8-43AD-AB19-C237A37FF916}"/>
                </a:ext>
              </a:extLst>
            </p:cNvPr>
            <p:cNvSpPr/>
            <p:nvPr/>
          </p:nvSpPr>
          <p:spPr>
            <a:xfrm>
              <a:off x="3902422" y="4427535"/>
              <a:ext cx="1483015" cy="1315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extrusionOk="0">
                  <a:moveTo>
                    <a:pt x="20838" y="8804"/>
                  </a:moveTo>
                  <a:cubicBezTo>
                    <a:pt x="20533" y="7365"/>
                    <a:pt x="20159" y="5942"/>
                    <a:pt x="19702" y="4534"/>
                  </a:cubicBezTo>
                  <a:cubicBezTo>
                    <a:pt x="19328" y="3327"/>
                    <a:pt x="18898" y="2151"/>
                    <a:pt x="18413" y="990"/>
                  </a:cubicBezTo>
                  <a:cubicBezTo>
                    <a:pt x="18330" y="805"/>
                    <a:pt x="18261" y="619"/>
                    <a:pt x="18178" y="418"/>
                  </a:cubicBezTo>
                  <a:cubicBezTo>
                    <a:pt x="18122" y="279"/>
                    <a:pt x="18053" y="139"/>
                    <a:pt x="17998" y="0"/>
                  </a:cubicBezTo>
                  <a:cubicBezTo>
                    <a:pt x="17845" y="139"/>
                    <a:pt x="17693" y="279"/>
                    <a:pt x="17527" y="418"/>
                  </a:cubicBezTo>
                  <a:cubicBezTo>
                    <a:pt x="15656" y="1981"/>
                    <a:pt x="13329" y="2909"/>
                    <a:pt x="10807" y="2909"/>
                  </a:cubicBezTo>
                  <a:cubicBezTo>
                    <a:pt x="9976" y="2909"/>
                    <a:pt x="9172" y="2801"/>
                    <a:pt x="8410" y="2615"/>
                  </a:cubicBezTo>
                  <a:cubicBezTo>
                    <a:pt x="8368" y="2723"/>
                    <a:pt x="8341" y="2832"/>
                    <a:pt x="8299" y="2924"/>
                  </a:cubicBezTo>
                  <a:cubicBezTo>
                    <a:pt x="7676" y="4642"/>
                    <a:pt x="6914" y="6297"/>
                    <a:pt x="6055" y="7876"/>
                  </a:cubicBezTo>
                  <a:cubicBezTo>
                    <a:pt x="4628" y="10460"/>
                    <a:pt x="2965" y="12904"/>
                    <a:pt x="942" y="14947"/>
                  </a:cubicBezTo>
                  <a:cubicBezTo>
                    <a:pt x="637" y="15256"/>
                    <a:pt x="319" y="15550"/>
                    <a:pt x="0" y="15844"/>
                  </a:cubicBezTo>
                  <a:cubicBezTo>
                    <a:pt x="3284" y="17593"/>
                    <a:pt x="6955" y="18567"/>
                    <a:pt x="10821" y="18567"/>
                  </a:cubicBezTo>
                  <a:cubicBezTo>
                    <a:pt x="10918" y="18567"/>
                    <a:pt x="11029" y="18567"/>
                    <a:pt x="11126" y="18567"/>
                  </a:cubicBezTo>
                  <a:cubicBezTo>
                    <a:pt x="13065" y="18536"/>
                    <a:pt x="14950" y="19248"/>
                    <a:pt x="16543" y="20470"/>
                  </a:cubicBezTo>
                  <a:cubicBezTo>
                    <a:pt x="17637" y="21306"/>
                    <a:pt x="18677" y="21600"/>
                    <a:pt x="19563" y="21244"/>
                  </a:cubicBezTo>
                  <a:cubicBezTo>
                    <a:pt x="20187" y="20935"/>
                    <a:pt x="20630" y="20347"/>
                    <a:pt x="20907" y="19697"/>
                  </a:cubicBezTo>
                  <a:cubicBezTo>
                    <a:pt x="21198" y="19047"/>
                    <a:pt x="21364" y="18320"/>
                    <a:pt x="21461" y="17593"/>
                  </a:cubicBezTo>
                  <a:cubicBezTo>
                    <a:pt x="21545" y="16989"/>
                    <a:pt x="21586" y="16370"/>
                    <a:pt x="21600" y="15751"/>
                  </a:cubicBezTo>
                  <a:cubicBezTo>
                    <a:pt x="21600" y="15627"/>
                    <a:pt x="21600" y="15504"/>
                    <a:pt x="21600" y="15380"/>
                  </a:cubicBezTo>
                  <a:cubicBezTo>
                    <a:pt x="21600" y="14637"/>
                    <a:pt x="21572" y="13895"/>
                    <a:pt x="21503" y="13167"/>
                  </a:cubicBezTo>
                  <a:cubicBezTo>
                    <a:pt x="21378" y="11713"/>
                    <a:pt x="21157" y="10258"/>
                    <a:pt x="20838" y="8804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CA" sz="2250" b="1" i="0" u="none" strike="noStrike" kern="1200" cap="none" spc="0" normalizeH="0" baseline="0" noProof="0" dirty="0">
                  <a:ln>
                    <a:noFill/>
                  </a:ln>
                  <a:solidFill>
                    <a:srgbClr val="CDD0D1">
                      <a:lumMod val="25000"/>
                    </a:srgbClr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04</a:t>
              </a:r>
              <a:endParaRPr kumimoji="0" sz="2250" b="1" i="0" u="none" strike="noStrike" kern="1200" cap="none" spc="0" normalizeH="0" baseline="0" noProof="0" dirty="0">
                <a:ln>
                  <a:noFill/>
                </a:ln>
                <a:solidFill>
                  <a:srgbClr val="CDD0D1">
                    <a:lumMod val="2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grpSp>
          <p:nvGrpSpPr>
            <p:cNvPr id="133" name="Graphic 71" descr="Bullseye">
              <a:extLst>
                <a:ext uri="{FF2B5EF4-FFF2-40B4-BE49-F238E27FC236}">
                  <a16:creationId xmlns:a16="http://schemas.microsoft.com/office/drawing/2014/main" id="{704A2CEF-EF8B-41F6-A91A-A50A86293214}"/>
                </a:ext>
              </a:extLst>
            </p:cNvPr>
            <p:cNvGrpSpPr/>
            <p:nvPr/>
          </p:nvGrpSpPr>
          <p:grpSpPr>
            <a:xfrm>
              <a:off x="4912001" y="5212939"/>
              <a:ext cx="374183" cy="374183"/>
              <a:chOff x="6459701" y="5007738"/>
              <a:chExt cx="400265" cy="4002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BDFEF3E7-C036-449D-8D07-99107EADA238}"/>
                  </a:ext>
                </a:extLst>
              </p:cNvPr>
              <p:cNvSpPr/>
              <p:nvPr/>
            </p:nvSpPr>
            <p:spPr>
              <a:xfrm>
                <a:off x="6611468" y="5043178"/>
                <a:ext cx="213057" cy="212640"/>
              </a:xfrm>
              <a:custGeom>
                <a:avLst/>
                <a:gdLst>
                  <a:gd name="connsiteX0" fmla="*/ 175533 w 213057"/>
                  <a:gd name="connsiteY0" fmla="*/ 37525 h 212640"/>
                  <a:gd name="connsiteX1" fmla="*/ 171363 w 213057"/>
                  <a:gd name="connsiteY1" fmla="*/ 0 h 212640"/>
                  <a:gd name="connsiteX2" fmla="*/ 125500 w 213057"/>
                  <a:gd name="connsiteY2" fmla="*/ 45864 h 212640"/>
                  <a:gd name="connsiteX3" fmla="*/ 128001 w 213057"/>
                  <a:gd name="connsiteY3" fmla="*/ 67545 h 212640"/>
                  <a:gd name="connsiteX4" fmla="*/ 61291 w 213057"/>
                  <a:gd name="connsiteY4" fmla="*/ 134256 h 212640"/>
                  <a:gd name="connsiteX5" fmla="*/ 41694 w 213057"/>
                  <a:gd name="connsiteY5" fmla="*/ 129252 h 212640"/>
                  <a:gd name="connsiteX6" fmla="*/ 0 w 213057"/>
                  <a:gd name="connsiteY6" fmla="*/ 170947 h 212640"/>
                  <a:gd name="connsiteX7" fmla="*/ 41694 w 213057"/>
                  <a:gd name="connsiteY7" fmla="*/ 212641 h 212640"/>
                  <a:gd name="connsiteX8" fmla="*/ 83389 w 213057"/>
                  <a:gd name="connsiteY8" fmla="*/ 170947 h 212640"/>
                  <a:gd name="connsiteX9" fmla="*/ 78802 w 213057"/>
                  <a:gd name="connsiteY9" fmla="*/ 151767 h 212640"/>
                  <a:gd name="connsiteX10" fmla="*/ 145513 w 213057"/>
                  <a:gd name="connsiteY10" fmla="*/ 85056 h 212640"/>
                  <a:gd name="connsiteX11" fmla="*/ 167194 w 213057"/>
                  <a:gd name="connsiteY11" fmla="*/ 87558 h 212640"/>
                  <a:gd name="connsiteX12" fmla="*/ 213058 w 213057"/>
                  <a:gd name="connsiteY12" fmla="*/ 41694 h 212640"/>
                  <a:gd name="connsiteX13" fmla="*/ 175533 w 213057"/>
                  <a:gd name="connsiteY13" fmla="*/ 37525 h 212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13057" h="212640">
                    <a:moveTo>
                      <a:pt x="175533" y="37525"/>
                    </a:moveTo>
                    <a:lnTo>
                      <a:pt x="171363" y="0"/>
                    </a:lnTo>
                    <a:lnTo>
                      <a:pt x="125500" y="45864"/>
                    </a:lnTo>
                    <a:lnTo>
                      <a:pt x="128001" y="67545"/>
                    </a:lnTo>
                    <a:lnTo>
                      <a:pt x="61291" y="134256"/>
                    </a:lnTo>
                    <a:cubicBezTo>
                      <a:pt x="55453" y="131337"/>
                      <a:pt x="48782" y="129252"/>
                      <a:pt x="41694" y="129252"/>
                    </a:cubicBezTo>
                    <a:cubicBezTo>
                      <a:pt x="18762" y="129252"/>
                      <a:pt x="0" y="148015"/>
                      <a:pt x="0" y="170947"/>
                    </a:cubicBezTo>
                    <a:cubicBezTo>
                      <a:pt x="0" y="193878"/>
                      <a:pt x="18762" y="212641"/>
                      <a:pt x="41694" y="212641"/>
                    </a:cubicBezTo>
                    <a:cubicBezTo>
                      <a:pt x="64626" y="212641"/>
                      <a:pt x="83389" y="193878"/>
                      <a:pt x="83389" y="170947"/>
                    </a:cubicBezTo>
                    <a:cubicBezTo>
                      <a:pt x="83389" y="163858"/>
                      <a:pt x="81721" y="157604"/>
                      <a:pt x="78802" y="151767"/>
                    </a:cubicBezTo>
                    <a:lnTo>
                      <a:pt x="145513" y="85056"/>
                    </a:lnTo>
                    <a:lnTo>
                      <a:pt x="167194" y="87558"/>
                    </a:lnTo>
                    <a:lnTo>
                      <a:pt x="213058" y="41694"/>
                    </a:lnTo>
                    <a:lnTo>
                      <a:pt x="175533" y="37525"/>
                    </a:ln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id="{733248EF-0553-43B7-B845-E485B8453D91}"/>
                  </a:ext>
                </a:extLst>
              </p:cNvPr>
              <p:cNvSpPr/>
              <p:nvPr/>
            </p:nvSpPr>
            <p:spPr>
              <a:xfrm>
                <a:off x="6495141" y="5055686"/>
                <a:ext cx="316876" cy="316876"/>
              </a:xfrm>
              <a:custGeom>
                <a:avLst/>
                <a:gdLst>
                  <a:gd name="connsiteX0" fmla="*/ 295195 w 316876"/>
                  <a:gd name="connsiteY0" fmla="*/ 86724 h 316876"/>
                  <a:gd name="connsiteX1" fmla="*/ 289775 w 316876"/>
                  <a:gd name="connsiteY1" fmla="*/ 92561 h 316876"/>
                  <a:gd name="connsiteX2" fmla="*/ 281853 w 316876"/>
                  <a:gd name="connsiteY2" fmla="*/ 91727 h 316876"/>
                  <a:gd name="connsiteX3" fmla="*/ 273097 w 316876"/>
                  <a:gd name="connsiteY3" fmla="*/ 90477 h 316876"/>
                  <a:gd name="connsiteX4" fmla="*/ 291860 w 316876"/>
                  <a:gd name="connsiteY4" fmla="*/ 158438 h 316876"/>
                  <a:gd name="connsiteX5" fmla="*/ 158438 w 316876"/>
                  <a:gd name="connsiteY5" fmla="*/ 291860 h 316876"/>
                  <a:gd name="connsiteX6" fmla="*/ 25017 w 316876"/>
                  <a:gd name="connsiteY6" fmla="*/ 158438 h 316876"/>
                  <a:gd name="connsiteX7" fmla="*/ 158438 w 316876"/>
                  <a:gd name="connsiteY7" fmla="*/ 25017 h 316876"/>
                  <a:gd name="connsiteX8" fmla="*/ 226400 w 316876"/>
                  <a:gd name="connsiteY8" fmla="*/ 43779 h 316876"/>
                  <a:gd name="connsiteX9" fmla="*/ 225566 w 316876"/>
                  <a:gd name="connsiteY9" fmla="*/ 35440 h 316876"/>
                  <a:gd name="connsiteX10" fmla="*/ 224315 w 316876"/>
                  <a:gd name="connsiteY10" fmla="*/ 27101 h 316876"/>
                  <a:gd name="connsiteX11" fmla="*/ 230152 w 316876"/>
                  <a:gd name="connsiteY11" fmla="*/ 21264 h 316876"/>
                  <a:gd name="connsiteX12" fmla="*/ 233071 w 316876"/>
                  <a:gd name="connsiteY12" fmla="*/ 18345 h 316876"/>
                  <a:gd name="connsiteX13" fmla="*/ 158438 w 316876"/>
                  <a:gd name="connsiteY13" fmla="*/ 0 h 316876"/>
                  <a:gd name="connsiteX14" fmla="*/ 0 w 316876"/>
                  <a:gd name="connsiteY14" fmla="*/ 158438 h 316876"/>
                  <a:gd name="connsiteX15" fmla="*/ 158438 w 316876"/>
                  <a:gd name="connsiteY15" fmla="*/ 316876 h 316876"/>
                  <a:gd name="connsiteX16" fmla="*/ 316876 w 316876"/>
                  <a:gd name="connsiteY16" fmla="*/ 158438 h 316876"/>
                  <a:gd name="connsiteX17" fmla="*/ 298114 w 316876"/>
                  <a:gd name="connsiteY17" fmla="*/ 84222 h 316876"/>
                  <a:gd name="connsiteX18" fmla="*/ 295195 w 316876"/>
                  <a:gd name="connsiteY18" fmla="*/ 86724 h 316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16876" h="316876">
                    <a:moveTo>
                      <a:pt x="295195" y="86724"/>
                    </a:moveTo>
                    <a:lnTo>
                      <a:pt x="289775" y="92561"/>
                    </a:lnTo>
                    <a:lnTo>
                      <a:pt x="281853" y="91727"/>
                    </a:lnTo>
                    <a:lnTo>
                      <a:pt x="273097" y="90477"/>
                    </a:lnTo>
                    <a:cubicBezTo>
                      <a:pt x="284772" y="110490"/>
                      <a:pt x="291860" y="133422"/>
                      <a:pt x="291860" y="158438"/>
                    </a:cubicBezTo>
                    <a:cubicBezTo>
                      <a:pt x="291860" y="231820"/>
                      <a:pt x="231820" y="291860"/>
                      <a:pt x="158438" y="291860"/>
                    </a:cubicBezTo>
                    <a:cubicBezTo>
                      <a:pt x="85056" y="291860"/>
                      <a:pt x="25017" y="231820"/>
                      <a:pt x="25017" y="158438"/>
                    </a:cubicBezTo>
                    <a:cubicBezTo>
                      <a:pt x="25017" y="85056"/>
                      <a:pt x="85056" y="25017"/>
                      <a:pt x="158438" y="25017"/>
                    </a:cubicBezTo>
                    <a:cubicBezTo>
                      <a:pt x="183038" y="25017"/>
                      <a:pt x="206387" y="31688"/>
                      <a:pt x="226400" y="43779"/>
                    </a:cubicBezTo>
                    <a:lnTo>
                      <a:pt x="225566" y="35440"/>
                    </a:lnTo>
                    <a:lnTo>
                      <a:pt x="224315" y="27101"/>
                    </a:lnTo>
                    <a:lnTo>
                      <a:pt x="230152" y="21264"/>
                    </a:lnTo>
                    <a:lnTo>
                      <a:pt x="233071" y="18345"/>
                    </a:lnTo>
                    <a:cubicBezTo>
                      <a:pt x="210556" y="6671"/>
                      <a:pt x="185540" y="0"/>
                      <a:pt x="158438" y="0"/>
                    </a:cubicBezTo>
                    <a:cubicBezTo>
                      <a:pt x="70880" y="0"/>
                      <a:pt x="0" y="70880"/>
                      <a:pt x="0" y="158438"/>
                    </a:cubicBezTo>
                    <a:cubicBezTo>
                      <a:pt x="0" y="245996"/>
                      <a:pt x="70880" y="316876"/>
                      <a:pt x="158438" y="316876"/>
                    </a:cubicBezTo>
                    <a:cubicBezTo>
                      <a:pt x="245996" y="316876"/>
                      <a:pt x="316876" y="245996"/>
                      <a:pt x="316876" y="158438"/>
                    </a:cubicBezTo>
                    <a:cubicBezTo>
                      <a:pt x="316876" y="131337"/>
                      <a:pt x="310205" y="106320"/>
                      <a:pt x="298114" y="84222"/>
                    </a:cubicBezTo>
                    <a:lnTo>
                      <a:pt x="295195" y="86724"/>
                    </a:ln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DB8458A3-1EB0-4BEC-A377-D827E1B9D3AA}"/>
                  </a:ext>
                </a:extLst>
              </p:cNvPr>
              <p:cNvSpPr/>
              <p:nvPr/>
            </p:nvSpPr>
            <p:spPr>
              <a:xfrm>
                <a:off x="6553513" y="5114058"/>
                <a:ext cx="200132" cy="200132"/>
              </a:xfrm>
              <a:custGeom>
                <a:avLst/>
                <a:gdLst>
                  <a:gd name="connsiteX0" fmla="*/ 169696 w 200132"/>
                  <a:gd name="connsiteY0" fmla="*/ 71714 h 200132"/>
                  <a:gd name="connsiteX1" fmla="*/ 175116 w 200132"/>
                  <a:gd name="connsiteY1" fmla="*/ 100066 h 200132"/>
                  <a:gd name="connsiteX2" fmla="*/ 100066 w 200132"/>
                  <a:gd name="connsiteY2" fmla="*/ 175116 h 200132"/>
                  <a:gd name="connsiteX3" fmla="*/ 25017 w 200132"/>
                  <a:gd name="connsiteY3" fmla="*/ 100066 h 200132"/>
                  <a:gd name="connsiteX4" fmla="*/ 100066 w 200132"/>
                  <a:gd name="connsiteY4" fmla="*/ 25017 h 200132"/>
                  <a:gd name="connsiteX5" fmla="*/ 128418 w 200132"/>
                  <a:gd name="connsiteY5" fmla="*/ 30437 h 200132"/>
                  <a:gd name="connsiteX6" fmla="*/ 147181 w 200132"/>
                  <a:gd name="connsiteY6" fmla="*/ 11674 h 200132"/>
                  <a:gd name="connsiteX7" fmla="*/ 100066 w 200132"/>
                  <a:gd name="connsiteY7" fmla="*/ 0 h 200132"/>
                  <a:gd name="connsiteX8" fmla="*/ 0 w 200132"/>
                  <a:gd name="connsiteY8" fmla="*/ 100066 h 200132"/>
                  <a:gd name="connsiteX9" fmla="*/ 100066 w 200132"/>
                  <a:gd name="connsiteY9" fmla="*/ 200133 h 200132"/>
                  <a:gd name="connsiteX10" fmla="*/ 200133 w 200132"/>
                  <a:gd name="connsiteY10" fmla="*/ 100066 h 200132"/>
                  <a:gd name="connsiteX11" fmla="*/ 188458 w 200132"/>
                  <a:gd name="connsiteY11" fmla="*/ 52952 h 200132"/>
                  <a:gd name="connsiteX12" fmla="*/ 169696 w 200132"/>
                  <a:gd name="connsiteY12" fmla="*/ 71714 h 200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00132" h="200132">
                    <a:moveTo>
                      <a:pt x="169696" y="71714"/>
                    </a:moveTo>
                    <a:cubicBezTo>
                      <a:pt x="173448" y="80470"/>
                      <a:pt x="175116" y="90060"/>
                      <a:pt x="175116" y="100066"/>
                    </a:cubicBezTo>
                    <a:cubicBezTo>
                      <a:pt x="175116" y="141344"/>
                      <a:pt x="141344" y="175116"/>
                      <a:pt x="100066" y="175116"/>
                    </a:cubicBezTo>
                    <a:cubicBezTo>
                      <a:pt x="58789" y="175116"/>
                      <a:pt x="25017" y="141344"/>
                      <a:pt x="25017" y="100066"/>
                    </a:cubicBezTo>
                    <a:cubicBezTo>
                      <a:pt x="25017" y="58789"/>
                      <a:pt x="58789" y="25017"/>
                      <a:pt x="100066" y="25017"/>
                    </a:cubicBezTo>
                    <a:cubicBezTo>
                      <a:pt x="110073" y="25017"/>
                      <a:pt x="119663" y="27101"/>
                      <a:pt x="128418" y="30437"/>
                    </a:cubicBezTo>
                    <a:lnTo>
                      <a:pt x="147181" y="11674"/>
                    </a:lnTo>
                    <a:cubicBezTo>
                      <a:pt x="133005" y="4169"/>
                      <a:pt x="117161" y="0"/>
                      <a:pt x="100066" y="0"/>
                    </a:cubicBezTo>
                    <a:cubicBezTo>
                      <a:pt x="45030" y="0"/>
                      <a:pt x="0" y="45030"/>
                      <a:pt x="0" y="100066"/>
                    </a:cubicBezTo>
                    <a:cubicBezTo>
                      <a:pt x="0" y="155103"/>
                      <a:pt x="45030" y="200133"/>
                      <a:pt x="100066" y="200133"/>
                    </a:cubicBezTo>
                    <a:cubicBezTo>
                      <a:pt x="155103" y="200133"/>
                      <a:pt x="200133" y="155103"/>
                      <a:pt x="200133" y="100066"/>
                    </a:cubicBezTo>
                    <a:cubicBezTo>
                      <a:pt x="200133" y="82972"/>
                      <a:pt x="195963" y="67128"/>
                      <a:pt x="188458" y="52952"/>
                    </a:cubicBezTo>
                    <a:lnTo>
                      <a:pt x="169696" y="71714"/>
                    </a:ln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65F0EE4-CBB0-426D-81BA-73060B1975CF}"/>
              </a:ext>
            </a:extLst>
          </p:cNvPr>
          <p:cNvGrpSpPr/>
          <p:nvPr/>
        </p:nvGrpSpPr>
        <p:grpSpPr>
          <a:xfrm>
            <a:off x="6701111" y="3847136"/>
            <a:ext cx="1339156" cy="1540092"/>
            <a:chOff x="5177111" y="3847266"/>
            <a:chExt cx="1339156" cy="1540092"/>
          </a:xfrm>
        </p:grpSpPr>
        <p:sp>
          <p:nvSpPr>
            <p:cNvPr id="166" name="Shape">
              <a:extLst>
                <a:ext uri="{FF2B5EF4-FFF2-40B4-BE49-F238E27FC236}">
                  <a16:creationId xmlns:a16="http://schemas.microsoft.com/office/drawing/2014/main" id="{5699A23E-120B-4992-85FE-4E160DD55E29}"/>
                </a:ext>
              </a:extLst>
            </p:cNvPr>
            <p:cNvSpPr/>
            <p:nvPr/>
          </p:nvSpPr>
          <p:spPr>
            <a:xfrm>
              <a:off x="5177111" y="3847266"/>
              <a:ext cx="1339156" cy="1540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600" extrusionOk="0">
                  <a:moveTo>
                    <a:pt x="21173" y="8899"/>
                  </a:moveTo>
                  <a:cubicBezTo>
                    <a:pt x="20883" y="8325"/>
                    <a:pt x="20455" y="7805"/>
                    <a:pt x="19982" y="7325"/>
                  </a:cubicBezTo>
                  <a:cubicBezTo>
                    <a:pt x="19509" y="6844"/>
                    <a:pt x="18974" y="6404"/>
                    <a:pt x="18425" y="5990"/>
                  </a:cubicBezTo>
                  <a:cubicBezTo>
                    <a:pt x="18410" y="5977"/>
                    <a:pt x="18379" y="5964"/>
                    <a:pt x="18364" y="5950"/>
                  </a:cubicBezTo>
                  <a:cubicBezTo>
                    <a:pt x="17830" y="5550"/>
                    <a:pt x="17265" y="5177"/>
                    <a:pt x="16685" y="4830"/>
                  </a:cubicBezTo>
                  <a:cubicBezTo>
                    <a:pt x="15479" y="4109"/>
                    <a:pt x="14212" y="3455"/>
                    <a:pt x="12899" y="2895"/>
                  </a:cubicBezTo>
                  <a:cubicBezTo>
                    <a:pt x="11586" y="2321"/>
                    <a:pt x="10243" y="1801"/>
                    <a:pt x="8869" y="1361"/>
                  </a:cubicBezTo>
                  <a:cubicBezTo>
                    <a:pt x="7526" y="907"/>
                    <a:pt x="6137" y="520"/>
                    <a:pt x="4747" y="213"/>
                  </a:cubicBezTo>
                  <a:cubicBezTo>
                    <a:pt x="4732" y="213"/>
                    <a:pt x="4702" y="200"/>
                    <a:pt x="4686" y="200"/>
                  </a:cubicBezTo>
                  <a:cubicBezTo>
                    <a:pt x="4381" y="133"/>
                    <a:pt x="4076" y="67"/>
                    <a:pt x="3770" y="0"/>
                  </a:cubicBezTo>
                  <a:cubicBezTo>
                    <a:pt x="3770" y="200"/>
                    <a:pt x="3755" y="414"/>
                    <a:pt x="3740" y="614"/>
                  </a:cubicBezTo>
                  <a:cubicBezTo>
                    <a:pt x="3526" y="3362"/>
                    <a:pt x="2137" y="5830"/>
                    <a:pt x="0" y="7631"/>
                  </a:cubicBezTo>
                  <a:cubicBezTo>
                    <a:pt x="397" y="8272"/>
                    <a:pt x="748" y="8926"/>
                    <a:pt x="1084" y="9593"/>
                  </a:cubicBezTo>
                  <a:cubicBezTo>
                    <a:pt x="1450" y="10313"/>
                    <a:pt x="1786" y="11047"/>
                    <a:pt x="2091" y="11794"/>
                  </a:cubicBezTo>
                  <a:cubicBezTo>
                    <a:pt x="3068" y="14262"/>
                    <a:pt x="3771" y="16837"/>
                    <a:pt x="3923" y="19479"/>
                  </a:cubicBezTo>
                  <a:cubicBezTo>
                    <a:pt x="3969" y="20186"/>
                    <a:pt x="3969" y="20893"/>
                    <a:pt x="3908" y="21600"/>
                  </a:cubicBezTo>
                  <a:cubicBezTo>
                    <a:pt x="7266" y="20119"/>
                    <a:pt x="10228" y="18078"/>
                    <a:pt x="12639" y="15596"/>
                  </a:cubicBezTo>
                  <a:cubicBezTo>
                    <a:pt x="14044" y="14142"/>
                    <a:pt x="15937" y="13075"/>
                    <a:pt x="18074" y="12688"/>
                  </a:cubicBezTo>
                  <a:cubicBezTo>
                    <a:pt x="19784" y="12381"/>
                    <a:pt x="20959" y="11741"/>
                    <a:pt x="21371" y="10780"/>
                  </a:cubicBezTo>
                  <a:cubicBezTo>
                    <a:pt x="21600" y="10126"/>
                    <a:pt x="21478" y="9473"/>
                    <a:pt x="21173" y="8899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CA" sz="2250" b="1" i="0" u="none" strike="noStrike" kern="1200" cap="none" spc="0" normalizeH="0" baseline="0" noProof="0" dirty="0">
                  <a:ln>
                    <a:noFill/>
                  </a:ln>
                  <a:solidFill>
                    <a:srgbClr val="CDD0D1">
                      <a:lumMod val="25000"/>
                    </a:srgbClr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03</a:t>
              </a:r>
              <a:endParaRPr kumimoji="0" sz="2250" b="1" i="0" u="none" strike="noStrike" kern="1200" cap="none" spc="0" normalizeH="0" baseline="0" noProof="0" dirty="0">
                <a:ln>
                  <a:noFill/>
                </a:ln>
                <a:solidFill>
                  <a:srgbClr val="CDD0D1">
                    <a:lumMod val="2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134" name="Graphic 72" descr="Single gear">
              <a:extLst>
                <a:ext uri="{FF2B5EF4-FFF2-40B4-BE49-F238E27FC236}">
                  <a16:creationId xmlns:a16="http://schemas.microsoft.com/office/drawing/2014/main" id="{ECF1F9D0-FCD3-4ABA-9FBE-B34BEE1E02FA}"/>
                </a:ext>
              </a:extLst>
            </p:cNvPr>
            <p:cNvSpPr/>
            <p:nvPr/>
          </p:nvSpPr>
          <p:spPr>
            <a:xfrm>
              <a:off x="6106846" y="4367650"/>
              <a:ext cx="265435" cy="265046"/>
            </a:xfrm>
            <a:custGeom>
              <a:avLst/>
              <a:gdLst>
                <a:gd name="connsiteX0" fmla="*/ 141761 w 283937"/>
                <a:gd name="connsiteY0" fmla="*/ 191794 h 283521"/>
                <a:gd name="connsiteX1" fmla="*/ 91727 w 283937"/>
                <a:gd name="connsiteY1" fmla="*/ 141761 h 283521"/>
                <a:gd name="connsiteX2" fmla="*/ 141761 w 283937"/>
                <a:gd name="connsiteY2" fmla="*/ 91727 h 283521"/>
                <a:gd name="connsiteX3" fmla="*/ 191794 w 283937"/>
                <a:gd name="connsiteY3" fmla="*/ 141761 h 283521"/>
                <a:gd name="connsiteX4" fmla="*/ 141761 w 283937"/>
                <a:gd name="connsiteY4" fmla="*/ 191794 h 283521"/>
                <a:gd name="connsiteX5" fmla="*/ 254335 w 283937"/>
                <a:gd name="connsiteY5" fmla="*/ 110490 h 283521"/>
                <a:gd name="connsiteX6" fmla="*/ 243495 w 283937"/>
                <a:gd name="connsiteY6" fmla="*/ 84639 h 283521"/>
                <a:gd name="connsiteX7" fmla="*/ 253918 w 283937"/>
                <a:gd name="connsiteY7" fmla="*/ 53369 h 283521"/>
                <a:gd name="connsiteX8" fmla="*/ 230152 w 283937"/>
                <a:gd name="connsiteY8" fmla="*/ 29603 h 283521"/>
                <a:gd name="connsiteX9" fmla="*/ 198882 w 283937"/>
                <a:gd name="connsiteY9" fmla="*/ 40027 h 283521"/>
                <a:gd name="connsiteX10" fmla="*/ 172614 w 283937"/>
                <a:gd name="connsiteY10" fmla="*/ 29186 h 283521"/>
                <a:gd name="connsiteX11" fmla="*/ 158438 w 283937"/>
                <a:gd name="connsiteY11" fmla="*/ 0 h 283521"/>
                <a:gd name="connsiteX12" fmla="*/ 125083 w 283937"/>
                <a:gd name="connsiteY12" fmla="*/ 0 h 283521"/>
                <a:gd name="connsiteX13" fmla="*/ 110490 w 283937"/>
                <a:gd name="connsiteY13" fmla="*/ 29186 h 283521"/>
                <a:gd name="connsiteX14" fmla="*/ 84639 w 283937"/>
                <a:gd name="connsiteY14" fmla="*/ 40027 h 283521"/>
                <a:gd name="connsiteX15" fmla="*/ 53369 w 283937"/>
                <a:gd name="connsiteY15" fmla="*/ 29603 h 283521"/>
                <a:gd name="connsiteX16" fmla="*/ 29603 w 283937"/>
                <a:gd name="connsiteY16" fmla="*/ 53369 h 283521"/>
                <a:gd name="connsiteX17" fmla="*/ 40027 w 283937"/>
                <a:gd name="connsiteY17" fmla="*/ 84639 h 283521"/>
                <a:gd name="connsiteX18" fmla="*/ 29186 w 283937"/>
                <a:gd name="connsiteY18" fmla="*/ 110907 h 283521"/>
                <a:gd name="connsiteX19" fmla="*/ 0 w 283937"/>
                <a:gd name="connsiteY19" fmla="*/ 125083 h 283521"/>
                <a:gd name="connsiteX20" fmla="*/ 0 w 283937"/>
                <a:gd name="connsiteY20" fmla="*/ 158438 h 283521"/>
                <a:gd name="connsiteX21" fmla="*/ 29186 w 283937"/>
                <a:gd name="connsiteY21" fmla="*/ 173031 h 283521"/>
                <a:gd name="connsiteX22" fmla="*/ 40027 w 283937"/>
                <a:gd name="connsiteY22" fmla="*/ 198882 h 283521"/>
                <a:gd name="connsiteX23" fmla="*/ 29603 w 283937"/>
                <a:gd name="connsiteY23" fmla="*/ 230152 h 283521"/>
                <a:gd name="connsiteX24" fmla="*/ 53369 w 283937"/>
                <a:gd name="connsiteY24" fmla="*/ 253918 h 283521"/>
                <a:gd name="connsiteX25" fmla="*/ 84639 w 283937"/>
                <a:gd name="connsiteY25" fmla="*/ 243495 h 283521"/>
                <a:gd name="connsiteX26" fmla="*/ 110907 w 283937"/>
                <a:gd name="connsiteY26" fmla="*/ 254335 h 283521"/>
                <a:gd name="connsiteX27" fmla="*/ 125500 w 283937"/>
                <a:gd name="connsiteY27" fmla="*/ 283521 h 283521"/>
                <a:gd name="connsiteX28" fmla="*/ 158855 w 283937"/>
                <a:gd name="connsiteY28" fmla="*/ 283521 h 283521"/>
                <a:gd name="connsiteX29" fmla="*/ 173448 w 283937"/>
                <a:gd name="connsiteY29" fmla="*/ 254335 h 283521"/>
                <a:gd name="connsiteX30" fmla="*/ 199299 w 283937"/>
                <a:gd name="connsiteY30" fmla="*/ 243495 h 283521"/>
                <a:gd name="connsiteX31" fmla="*/ 230569 w 283937"/>
                <a:gd name="connsiteY31" fmla="*/ 253918 h 283521"/>
                <a:gd name="connsiteX32" fmla="*/ 254335 w 283937"/>
                <a:gd name="connsiteY32" fmla="*/ 230152 h 283521"/>
                <a:gd name="connsiteX33" fmla="*/ 243911 w 283937"/>
                <a:gd name="connsiteY33" fmla="*/ 198882 h 283521"/>
                <a:gd name="connsiteX34" fmla="*/ 254752 w 283937"/>
                <a:gd name="connsiteY34" fmla="*/ 172614 h 283521"/>
                <a:gd name="connsiteX35" fmla="*/ 283938 w 283937"/>
                <a:gd name="connsiteY35" fmla="*/ 158021 h 283521"/>
                <a:gd name="connsiteX36" fmla="*/ 283938 w 283937"/>
                <a:gd name="connsiteY36" fmla="*/ 124666 h 283521"/>
                <a:gd name="connsiteX37" fmla="*/ 254335 w 283937"/>
                <a:gd name="connsiteY37" fmla="*/ 110490 h 283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83937" h="283521">
                  <a:moveTo>
                    <a:pt x="141761" y="191794"/>
                  </a:moveTo>
                  <a:cubicBezTo>
                    <a:pt x="114242" y="191794"/>
                    <a:pt x="91727" y="169279"/>
                    <a:pt x="91727" y="141761"/>
                  </a:cubicBezTo>
                  <a:cubicBezTo>
                    <a:pt x="91727" y="114242"/>
                    <a:pt x="114242" y="91727"/>
                    <a:pt x="141761" y="91727"/>
                  </a:cubicBezTo>
                  <a:cubicBezTo>
                    <a:pt x="169279" y="91727"/>
                    <a:pt x="191794" y="114242"/>
                    <a:pt x="191794" y="141761"/>
                  </a:cubicBezTo>
                  <a:cubicBezTo>
                    <a:pt x="191794" y="169279"/>
                    <a:pt x="169279" y="191794"/>
                    <a:pt x="141761" y="191794"/>
                  </a:cubicBezTo>
                  <a:close/>
                  <a:moveTo>
                    <a:pt x="254335" y="110490"/>
                  </a:moveTo>
                  <a:cubicBezTo>
                    <a:pt x="251833" y="101317"/>
                    <a:pt x="248081" y="92561"/>
                    <a:pt x="243495" y="84639"/>
                  </a:cubicBezTo>
                  <a:lnTo>
                    <a:pt x="253918" y="53369"/>
                  </a:lnTo>
                  <a:lnTo>
                    <a:pt x="230152" y="29603"/>
                  </a:lnTo>
                  <a:lnTo>
                    <a:pt x="198882" y="40027"/>
                  </a:lnTo>
                  <a:cubicBezTo>
                    <a:pt x="190543" y="35440"/>
                    <a:pt x="181787" y="31688"/>
                    <a:pt x="172614" y="29186"/>
                  </a:cubicBezTo>
                  <a:lnTo>
                    <a:pt x="158438" y="0"/>
                  </a:lnTo>
                  <a:lnTo>
                    <a:pt x="125083" y="0"/>
                  </a:lnTo>
                  <a:lnTo>
                    <a:pt x="110490" y="29186"/>
                  </a:lnTo>
                  <a:cubicBezTo>
                    <a:pt x="101317" y="31688"/>
                    <a:pt x="92561" y="35440"/>
                    <a:pt x="84639" y="40027"/>
                  </a:cubicBezTo>
                  <a:lnTo>
                    <a:pt x="53369" y="29603"/>
                  </a:lnTo>
                  <a:lnTo>
                    <a:pt x="29603" y="53369"/>
                  </a:lnTo>
                  <a:lnTo>
                    <a:pt x="40027" y="84639"/>
                  </a:lnTo>
                  <a:cubicBezTo>
                    <a:pt x="35440" y="92978"/>
                    <a:pt x="31688" y="101734"/>
                    <a:pt x="29186" y="110907"/>
                  </a:cubicBezTo>
                  <a:lnTo>
                    <a:pt x="0" y="125083"/>
                  </a:lnTo>
                  <a:lnTo>
                    <a:pt x="0" y="158438"/>
                  </a:lnTo>
                  <a:lnTo>
                    <a:pt x="29186" y="173031"/>
                  </a:lnTo>
                  <a:cubicBezTo>
                    <a:pt x="31688" y="182204"/>
                    <a:pt x="35440" y="190960"/>
                    <a:pt x="40027" y="198882"/>
                  </a:cubicBezTo>
                  <a:lnTo>
                    <a:pt x="29603" y="230152"/>
                  </a:lnTo>
                  <a:lnTo>
                    <a:pt x="53369" y="253918"/>
                  </a:lnTo>
                  <a:lnTo>
                    <a:pt x="84639" y="243495"/>
                  </a:lnTo>
                  <a:cubicBezTo>
                    <a:pt x="92978" y="248081"/>
                    <a:pt x="101734" y="251833"/>
                    <a:pt x="110907" y="254335"/>
                  </a:cubicBezTo>
                  <a:lnTo>
                    <a:pt x="125500" y="283521"/>
                  </a:lnTo>
                  <a:lnTo>
                    <a:pt x="158855" y="283521"/>
                  </a:lnTo>
                  <a:lnTo>
                    <a:pt x="173448" y="254335"/>
                  </a:lnTo>
                  <a:cubicBezTo>
                    <a:pt x="182621" y="251833"/>
                    <a:pt x="191377" y="248081"/>
                    <a:pt x="199299" y="243495"/>
                  </a:cubicBezTo>
                  <a:lnTo>
                    <a:pt x="230569" y="253918"/>
                  </a:lnTo>
                  <a:lnTo>
                    <a:pt x="254335" y="230152"/>
                  </a:lnTo>
                  <a:lnTo>
                    <a:pt x="243911" y="198882"/>
                  </a:lnTo>
                  <a:cubicBezTo>
                    <a:pt x="248498" y="190543"/>
                    <a:pt x="252250" y="181787"/>
                    <a:pt x="254752" y="172614"/>
                  </a:cubicBezTo>
                  <a:lnTo>
                    <a:pt x="283938" y="158021"/>
                  </a:lnTo>
                  <a:lnTo>
                    <a:pt x="283938" y="124666"/>
                  </a:lnTo>
                  <a:lnTo>
                    <a:pt x="254335" y="110490"/>
                  </a:lnTo>
                  <a:close/>
                </a:path>
              </a:pathLst>
            </a:custGeom>
            <a:solidFill>
              <a:schemeClr val="bg1"/>
            </a:solidFill>
            <a:ln w="4167" cap="flat">
              <a:noFill/>
              <a:prstDash val="solid"/>
              <a:miter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B495EA1-4028-4A01-81B2-45A06A87D357}"/>
              </a:ext>
            </a:extLst>
          </p:cNvPr>
          <p:cNvGrpSpPr/>
          <p:nvPr/>
        </p:nvGrpSpPr>
        <p:grpSpPr>
          <a:xfrm>
            <a:off x="6677466" y="2760566"/>
            <a:ext cx="1252164" cy="1480902"/>
            <a:chOff x="5153466" y="2760566"/>
            <a:chExt cx="1252164" cy="1480902"/>
          </a:xfrm>
        </p:grpSpPr>
        <p:sp>
          <p:nvSpPr>
            <p:cNvPr id="165" name="Shape">
              <a:extLst>
                <a:ext uri="{FF2B5EF4-FFF2-40B4-BE49-F238E27FC236}">
                  <a16:creationId xmlns:a16="http://schemas.microsoft.com/office/drawing/2014/main" id="{03882A04-D1B7-48E5-9F9A-B3C5A754D899}"/>
                </a:ext>
              </a:extLst>
            </p:cNvPr>
            <p:cNvSpPr/>
            <p:nvPr/>
          </p:nvSpPr>
          <p:spPr>
            <a:xfrm>
              <a:off x="5153466" y="2760566"/>
              <a:ext cx="1252164" cy="1480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69" extrusionOk="0">
                  <a:moveTo>
                    <a:pt x="12108" y="1022"/>
                  </a:moveTo>
                  <a:cubicBezTo>
                    <a:pt x="10662" y="1493"/>
                    <a:pt x="9232" y="2047"/>
                    <a:pt x="7866" y="2698"/>
                  </a:cubicBezTo>
                  <a:cubicBezTo>
                    <a:pt x="6501" y="3322"/>
                    <a:pt x="5168" y="4029"/>
                    <a:pt x="3884" y="4791"/>
                  </a:cubicBezTo>
                  <a:cubicBezTo>
                    <a:pt x="3072" y="5262"/>
                    <a:pt x="2275" y="5774"/>
                    <a:pt x="1495" y="6287"/>
                  </a:cubicBezTo>
                  <a:cubicBezTo>
                    <a:pt x="991" y="6633"/>
                    <a:pt x="488" y="6980"/>
                    <a:pt x="0" y="7340"/>
                  </a:cubicBezTo>
                  <a:cubicBezTo>
                    <a:pt x="0" y="7340"/>
                    <a:pt x="0" y="7340"/>
                    <a:pt x="0" y="7340"/>
                  </a:cubicBezTo>
                  <a:cubicBezTo>
                    <a:pt x="390" y="7617"/>
                    <a:pt x="748" y="7922"/>
                    <a:pt x="1105" y="8240"/>
                  </a:cubicBezTo>
                  <a:cubicBezTo>
                    <a:pt x="3121" y="10097"/>
                    <a:pt x="4405" y="12522"/>
                    <a:pt x="4583" y="15210"/>
                  </a:cubicBezTo>
                  <a:cubicBezTo>
                    <a:pt x="5363" y="15348"/>
                    <a:pt x="6144" y="15500"/>
                    <a:pt x="6907" y="15681"/>
                  </a:cubicBezTo>
                  <a:cubicBezTo>
                    <a:pt x="8078" y="15958"/>
                    <a:pt x="9232" y="16276"/>
                    <a:pt x="10369" y="16637"/>
                  </a:cubicBezTo>
                  <a:cubicBezTo>
                    <a:pt x="13344" y="17606"/>
                    <a:pt x="16220" y="18853"/>
                    <a:pt x="18788" y="20502"/>
                  </a:cubicBezTo>
                  <a:cubicBezTo>
                    <a:pt x="19308" y="20835"/>
                    <a:pt x="19828" y="21195"/>
                    <a:pt x="20300" y="21569"/>
                  </a:cubicBezTo>
                  <a:cubicBezTo>
                    <a:pt x="20804" y="19740"/>
                    <a:pt x="21064" y="17828"/>
                    <a:pt x="21064" y="15861"/>
                  </a:cubicBezTo>
                  <a:cubicBezTo>
                    <a:pt x="21064" y="13824"/>
                    <a:pt x="20771" y="11829"/>
                    <a:pt x="20235" y="9931"/>
                  </a:cubicBezTo>
                  <a:cubicBezTo>
                    <a:pt x="19731" y="8143"/>
                    <a:pt x="20007" y="6259"/>
                    <a:pt x="20836" y="4569"/>
                  </a:cubicBezTo>
                  <a:cubicBezTo>
                    <a:pt x="21535" y="3142"/>
                    <a:pt x="21600" y="1909"/>
                    <a:pt x="20901" y="1036"/>
                  </a:cubicBezTo>
                  <a:cubicBezTo>
                    <a:pt x="20901" y="1036"/>
                    <a:pt x="20901" y="1036"/>
                    <a:pt x="20901" y="1036"/>
                  </a:cubicBezTo>
                  <a:cubicBezTo>
                    <a:pt x="20901" y="1036"/>
                    <a:pt x="20901" y="1036"/>
                    <a:pt x="20901" y="1036"/>
                  </a:cubicBezTo>
                  <a:cubicBezTo>
                    <a:pt x="20397" y="509"/>
                    <a:pt x="19666" y="218"/>
                    <a:pt x="18918" y="94"/>
                  </a:cubicBezTo>
                  <a:cubicBezTo>
                    <a:pt x="18154" y="-31"/>
                    <a:pt x="17374" y="-17"/>
                    <a:pt x="16594" y="52"/>
                  </a:cubicBezTo>
                  <a:cubicBezTo>
                    <a:pt x="15944" y="108"/>
                    <a:pt x="15278" y="218"/>
                    <a:pt x="14644" y="357"/>
                  </a:cubicBezTo>
                  <a:cubicBezTo>
                    <a:pt x="14546" y="385"/>
                    <a:pt x="14432" y="399"/>
                    <a:pt x="14335" y="426"/>
                  </a:cubicBezTo>
                  <a:cubicBezTo>
                    <a:pt x="13571" y="592"/>
                    <a:pt x="12840" y="786"/>
                    <a:pt x="12108" y="1022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CA" sz="2250" b="1" i="0" u="none" strike="noStrike" kern="1200" cap="none" spc="0" normalizeH="0" baseline="0" noProof="0" dirty="0">
                  <a:ln>
                    <a:noFill/>
                  </a:ln>
                  <a:solidFill>
                    <a:srgbClr val="CDD0D1">
                      <a:lumMod val="25000"/>
                    </a:srgbClr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02</a:t>
              </a:r>
              <a:endParaRPr kumimoji="0" sz="2250" b="1" i="0" u="none" strike="noStrike" kern="1200" cap="none" spc="0" normalizeH="0" baseline="0" noProof="0" dirty="0">
                <a:ln>
                  <a:noFill/>
                </a:ln>
                <a:solidFill>
                  <a:srgbClr val="CDD0D1">
                    <a:lumMod val="2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grpSp>
          <p:nvGrpSpPr>
            <p:cNvPr id="135" name="Graphic 70" descr="Stopwatch">
              <a:extLst>
                <a:ext uri="{FF2B5EF4-FFF2-40B4-BE49-F238E27FC236}">
                  <a16:creationId xmlns:a16="http://schemas.microsoft.com/office/drawing/2014/main" id="{4AC78AFB-47E4-4822-89B5-418684F22585}"/>
                </a:ext>
              </a:extLst>
            </p:cNvPr>
            <p:cNvGrpSpPr/>
            <p:nvPr/>
          </p:nvGrpSpPr>
          <p:grpSpPr>
            <a:xfrm>
              <a:off x="5942590" y="2848968"/>
              <a:ext cx="374183" cy="374183"/>
              <a:chOff x="7582143" y="2450733"/>
              <a:chExt cx="400265" cy="4002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406AD183-E5EE-4A5A-AA85-8B139811416C}"/>
                  </a:ext>
                </a:extLst>
              </p:cNvPr>
              <p:cNvSpPr/>
              <p:nvPr/>
            </p:nvSpPr>
            <p:spPr>
              <a:xfrm>
                <a:off x="7773936" y="2579985"/>
                <a:ext cx="16677" cy="16677"/>
              </a:xfrm>
              <a:custGeom>
                <a:avLst/>
                <a:gdLst>
                  <a:gd name="connsiteX0" fmla="*/ 16678 w 16677"/>
                  <a:gd name="connsiteY0" fmla="*/ 8339 h 16677"/>
                  <a:gd name="connsiteX1" fmla="*/ 8339 w 16677"/>
                  <a:gd name="connsiteY1" fmla="*/ 16678 h 16677"/>
                  <a:gd name="connsiteX2" fmla="*/ 0 w 16677"/>
                  <a:gd name="connsiteY2" fmla="*/ 8339 h 16677"/>
                  <a:gd name="connsiteX3" fmla="*/ 8339 w 16677"/>
                  <a:gd name="connsiteY3" fmla="*/ 0 h 16677"/>
                  <a:gd name="connsiteX4" fmla="*/ 16678 w 16677"/>
                  <a:gd name="connsiteY4" fmla="*/ 8339 h 16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77" h="16677">
                    <a:moveTo>
                      <a:pt x="16678" y="8339"/>
                    </a:moveTo>
                    <a:cubicBezTo>
                      <a:pt x="16678" y="12944"/>
                      <a:pt x="12944" y="16678"/>
                      <a:pt x="8339" y="16678"/>
                    </a:cubicBezTo>
                    <a:cubicBezTo>
                      <a:pt x="3733" y="16678"/>
                      <a:pt x="0" y="12944"/>
                      <a:pt x="0" y="8339"/>
                    </a:cubicBezTo>
                    <a:cubicBezTo>
                      <a:pt x="0" y="3733"/>
                      <a:pt x="3733" y="0"/>
                      <a:pt x="8339" y="0"/>
                    </a:cubicBezTo>
                    <a:cubicBezTo>
                      <a:pt x="12944" y="0"/>
                      <a:pt x="16678" y="3733"/>
                      <a:pt x="16678" y="8339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id="{0C31C744-B5F7-4AA9-B3B1-9B5E9147225E}"/>
                  </a:ext>
                </a:extLst>
              </p:cNvPr>
              <p:cNvSpPr/>
              <p:nvPr/>
            </p:nvSpPr>
            <p:spPr>
              <a:xfrm>
                <a:off x="7773936" y="2746762"/>
                <a:ext cx="16677" cy="16677"/>
              </a:xfrm>
              <a:custGeom>
                <a:avLst/>
                <a:gdLst>
                  <a:gd name="connsiteX0" fmla="*/ 16678 w 16677"/>
                  <a:gd name="connsiteY0" fmla="*/ 8339 h 16677"/>
                  <a:gd name="connsiteX1" fmla="*/ 8339 w 16677"/>
                  <a:gd name="connsiteY1" fmla="*/ 16678 h 16677"/>
                  <a:gd name="connsiteX2" fmla="*/ 0 w 16677"/>
                  <a:gd name="connsiteY2" fmla="*/ 8339 h 16677"/>
                  <a:gd name="connsiteX3" fmla="*/ 8339 w 16677"/>
                  <a:gd name="connsiteY3" fmla="*/ 0 h 16677"/>
                  <a:gd name="connsiteX4" fmla="*/ 16678 w 16677"/>
                  <a:gd name="connsiteY4" fmla="*/ 8339 h 16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77" h="16677">
                    <a:moveTo>
                      <a:pt x="16678" y="8339"/>
                    </a:moveTo>
                    <a:cubicBezTo>
                      <a:pt x="16678" y="12944"/>
                      <a:pt x="12944" y="16678"/>
                      <a:pt x="8339" y="16678"/>
                    </a:cubicBezTo>
                    <a:cubicBezTo>
                      <a:pt x="3733" y="16678"/>
                      <a:pt x="0" y="12944"/>
                      <a:pt x="0" y="8339"/>
                    </a:cubicBezTo>
                    <a:cubicBezTo>
                      <a:pt x="0" y="3733"/>
                      <a:pt x="3733" y="0"/>
                      <a:pt x="8339" y="0"/>
                    </a:cubicBezTo>
                    <a:cubicBezTo>
                      <a:pt x="12944" y="0"/>
                      <a:pt x="16678" y="3733"/>
                      <a:pt x="16678" y="8339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C844B1B3-F414-403D-8AA9-D15021C85F6E}"/>
                  </a:ext>
                </a:extLst>
              </p:cNvPr>
              <p:cNvSpPr/>
              <p:nvPr/>
            </p:nvSpPr>
            <p:spPr>
              <a:xfrm>
                <a:off x="7857325" y="2659204"/>
                <a:ext cx="16677" cy="16677"/>
              </a:xfrm>
              <a:custGeom>
                <a:avLst/>
                <a:gdLst>
                  <a:gd name="connsiteX0" fmla="*/ 16678 w 16677"/>
                  <a:gd name="connsiteY0" fmla="*/ 8339 h 16677"/>
                  <a:gd name="connsiteX1" fmla="*/ 8339 w 16677"/>
                  <a:gd name="connsiteY1" fmla="*/ 16678 h 16677"/>
                  <a:gd name="connsiteX2" fmla="*/ 0 w 16677"/>
                  <a:gd name="connsiteY2" fmla="*/ 8339 h 16677"/>
                  <a:gd name="connsiteX3" fmla="*/ 8339 w 16677"/>
                  <a:gd name="connsiteY3" fmla="*/ 0 h 16677"/>
                  <a:gd name="connsiteX4" fmla="*/ 16678 w 16677"/>
                  <a:gd name="connsiteY4" fmla="*/ 8339 h 16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77" h="16677">
                    <a:moveTo>
                      <a:pt x="16678" y="8339"/>
                    </a:moveTo>
                    <a:cubicBezTo>
                      <a:pt x="16678" y="12944"/>
                      <a:pt x="12944" y="16678"/>
                      <a:pt x="8339" y="16678"/>
                    </a:cubicBezTo>
                    <a:cubicBezTo>
                      <a:pt x="3733" y="16678"/>
                      <a:pt x="0" y="12944"/>
                      <a:pt x="0" y="8339"/>
                    </a:cubicBezTo>
                    <a:cubicBezTo>
                      <a:pt x="0" y="3733"/>
                      <a:pt x="3733" y="0"/>
                      <a:pt x="8339" y="0"/>
                    </a:cubicBezTo>
                    <a:cubicBezTo>
                      <a:pt x="12944" y="0"/>
                      <a:pt x="16678" y="3733"/>
                      <a:pt x="16678" y="8339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BCA2FAB5-0ED5-4538-B089-4A4D466D26DC}"/>
                  </a:ext>
                </a:extLst>
              </p:cNvPr>
              <p:cNvSpPr/>
              <p:nvPr/>
            </p:nvSpPr>
            <p:spPr>
              <a:xfrm>
                <a:off x="7690548" y="2659204"/>
                <a:ext cx="16677" cy="16677"/>
              </a:xfrm>
              <a:custGeom>
                <a:avLst/>
                <a:gdLst>
                  <a:gd name="connsiteX0" fmla="*/ 16678 w 16677"/>
                  <a:gd name="connsiteY0" fmla="*/ 8339 h 16677"/>
                  <a:gd name="connsiteX1" fmla="*/ 8339 w 16677"/>
                  <a:gd name="connsiteY1" fmla="*/ 16678 h 16677"/>
                  <a:gd name="connsiteX2" fmla="*/ 0 w 16677"/>
                  <a:gd name="connsiteY2" fmla="*/ 8339 h 16677"/>
                  <a:gd name="connsiteX3" fmla="*/ 8339 w 16677"/>
                  <a:gd name="connsiteY3" fmla="*/ 0 h 16677"/>
                  <a:gd name="connsiteX4" fmla="*/ 16678 w 16677"/>
                  <a:gd name="connsiteY4" fmla="*/ 8339 h 16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77" h="16677">
                    <a:moveTo>
                      <a:pt x="16678" y="8339"/>
                    </a:moveTo>
                    <a:cubicBezTo>
                      <a:pt x="16678" y="12944"/>
                      <a:pt x="12944" y="16678"/>
                      <a:pt x="8339" y="16678"/>
                    </a:cubicBezTo>
                    <a:cubicBezTo>
                      <a:pt x="3733" y="16678"/>
                      <a:pt x="0" y="12944"/>
                      <a:pt x="0" y="8339"/>
                    </a:cubicBezTo>
                    <a:cubicBezTo>
                      <a:pt x="0" y="3733"/>
                      <a:pt x="3733" y="0"/>
                      <a:pt x="8339" y="0"/>
                    </a:cubicBezTo>
                    <a:cubicBezTo>
                      <a:pt x="12944" y="0"/>
                      <a:pt x="16678" y="3733"/>
                      <a:pt x="16678" y="8339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60611F46-4400-44F4-8FDC-4F30F7CF3E4A}"/>
                  </a:ext>
                </a:extLst>
              </p:cNvPr>
              <p:cNvSpPr/>
              <p:nvPr/>
            </p:nvSpPr>
            <p:spPr>
              <a:xfrm>
                <a:off x="7773936" y="2609171"/>
                <a:ext cx="55453" cy="105486"/>
              </a:xfrm>
              <a:custGeom>
                <a:avLst/>
                <a:gdLst>
                  <a:gd name="connsiteX0" fmla="*/ 16678 w 55453"/>
                  <a:gd name="connsiteY0" fmla="*/ 0 h 105486"/>
                  <a:gd name="connsiteX1" fmla="*/ 0 w 55453"/>
                  <a:gd name="connsiteY1" fmla="*/ 0 h 105486"/>
                  <a:gd name="connsiteX2" fmla="*/ 0 w 55453"/>
                  <a:gd name="connsiteY2" fmla="*/ 58372 h 105486"/>
                  <a:gd name="connsiteX3" fmla="*/ 2502 w 55453"/>
                  <a:gd name="connsiteY3" fmla="*/ 64209 h 105486"/>
                  <a:gd name="connsiteX4" fmla="*/ 43779 w 55453"/>
                  <a:gd name="connsiteY4" fmla="*/ 105487 h 105486"/>
                  <a:gd name="connsiteX5" fmla="*/ 55453 w 55453"/>
                  <a:gd name="connsiteY5" fmla="*/ 93812 h 105486"/>
                  <a:gd name="connsiteX6" fmla="*/ 16678 w 55453"/>
                  <a:gd name="connsiteY6" fmla="*/ 55036 h 105486"/>
                  <a:gd name="connsiteX7" fmla="*/ 16678 w 55453"/>
                  <a:gd name="connsiteY7" fmla="*/ 0 h 1054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453" h="105486">
                    <a:moveTo>
                      <a:pt x="16678" y="0"/>
                    </a:moveTo>
                    <a:lnTo>
                      <a:pt x="0" y="0"/>
                    </a:lnTo>
                    <a:lnTo>
                      <a:pt x="0" y="58372"/>
                    </a:lnTo>
                    <a:cubicBezTo>
                      <a:pt x="0" y="60457"/>
                      <a:pt x="834" y="62541"/>
                      <a:pt x="2502" y="64209"/>
                    </a:cubicBezTo>
                    <a:lnTo>
                      <a:pt x="43779" y="105487"/>
                    </a:lnTo>
                    <a:lnTo>
                      <a:pt x="55453" y="93812"/>
                    </a:lnTo>
                    <a:lnTo>
                      <a:pt x="16678" y="55036"/>
                    </a:lnTo>
                    <a:lnTo>
                      <a:pt x="16678" y="0"/>
                    </a:ln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22376BE7-51EE-4FE1-A8C2-0EAA71128488}"/>
                  </a:ext>
                </a:extLst>
              </p:cNvPr>
              <p:cNvSpPr/>
              <p:nvPr/>
            </p:nvSpPr>
            <p:spPr>
              <a:xfrm>
                <a:off x="7640642" y="2488257"/>
                <a:ext cx="283769" cy="324987"/>
              </a:xfrm>
              <a:custGeom>
                <a:avLst/>
                <a:gdLst>
                  <a:gd name="connsiteX0" fmla="*/ 141633 w 283769"/>
                  <a:gd name="connsiteY0" fmla="*/ 300199 h 324987"/>
                  <a:gd name="connsiteX1" fmla="*/ 24889 w 283769"/>
                  <a:gd name="connsiteY1" fmla="*/ 183455 h 324987"/>
                  <a:gd name="connsiteX2" fmla="*/ 141633 w 283769"/>
                  <a:gd name="connsiteY2" fmla="*/ 66711 h 324987"/>
                  <a:gd name="connsiteX3" fmla="*/ 258377 w 283769"/>
                  <a:gd name="connsiteY3" fmla="*/ 183455 h 324987"/>
                  <a:gd name="connsiteX4" fmla="*/ 141633 w 283769"/>
                  <a:gd name="connsiteY4" fmla="*/ 300199 h 324987"/>
                  <a:gd name="connsiteX5" fmla="*/ 141633 w 283769"/>
                  <a:gd name="connsiteY5" fmla="*/ 300199 h 324987"/>
                  <a:gd name="connsiteX6" fmla="*/ 240448 w 283769"/>
                  <a:gd name="connsiteY6" fmla="*/ 81721 h 324987"/>
                  <a:gd name="connsiteX7" fmla="*/ 252957 w 283769"/>
                  <a:gd name="connsiteY7" fmla="*/ 69212 h 324987"/>
                  <a:gd name="connsiteX8" fmla="*/ 252540 w 283769"/>
                  <a:gd name="connsiteY8" fmla="*/ 51701 h 324987"/>
                  <a:gd name="connsiteX9" fmla="*/ 235028 w 283769"/>
                  <a:gd name="connsiteY9" fmla="*/ 51284 h 324987"/>
                  <a:gd name="connsiteX10" fmla="*/ 220852 w 283769"/>
                  <a:gd name="connsiteY10" fmla="*/ 65877 h 324987"/>
                  <a:gd name="connsiteX11" fmla="*/ 154141 w 283769"/>
                  <a:gd name="connsiteY11" fmla="*/ 42528 h 324987"/>
                  <a:gd name="connsiteX12" fmla="*/ 154141 w 283769"/>
                  <a:gd name="connsiteY12" fmla="*/ 25017 h 324987"/>
                  <a:gd name="connsiteX13" fmla="*/ 191666 w 283769"/>
                  <a:gd name="connsiteY13" fmla="*/ 25017 h 324987"/>
                  <a:gd name="connsiteX14" fmla="*/ 191666 w 283769"/>
                  <a:gd name="connsiteY14" fmla="*/ 0 h 324987"/>
                  <a:gd name="connsiteX15" fmla="*/ 91600 w 283769"/>
                  <a:gd name="connsiteY15" fmla="*/ 0 h 324987"/>
                  <a:gd name="connsiteX16" fmla="*/ 91600 w 283769"/>
                  <a:gd name="connsiteY16" fmla="*/ 25017 h 324987"/>
                  <a:gd name="connsiteX17" fmla="*/ 129125 w 283769"/>
                  <a:gd name="connsiteY17" fmla="*/ 25017 h 324987"/>
                  <a:gd name="connsiteX18" fmla="*/ 129125 w 283769"/>
                  <a:gd name="connsiteY18" fmla="*/ 42111 h 324987"/>
                  <a:gd name="connsiteX19" fmla="*/ 1123 w 283769"/>
                  <a:gd name="connsiteY19" fmla="*/ 165526 h 324987"/>
                  <a:gd name="connsiteX20" fmla="*/ 94519 w 283769"/>
                  <a:gd name="connsiteY20" fmla="*/ 316876 h 324987"/>
                  <a:gd name="connsiteX21" fmla="*/ 262546 w 283769"/>
                  <a:gd name="connsiteY21" fmla="*/ 258088 h 324987"/>
                  <a:gd name="connsiteX22" fmla="*/ 240448 w 283769"/>
                  <a:gd name="connsiteY22" fmla="*/ 81721 h 324987"/>
                  <a:gd name="connsiteX23" fmla="*/ 240448 w 283769"/>
                  <a:gd name="connsiteY23" fmla="*/ 81721 h 3249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83769" h="324987">
                    <a:moveTo>
                      <a:pt x="141633" y="300199"/>
                    </a:moveTo>
                    <a:cubicBezTo>
                      <a:pt x="77007" y="300199"/>
                      <a:pt x="24889" y="248081"/>
                      <a:pt x="24889" y="183455"/>
                    </a:cubicBezTo>
                    <a:cubicBezTo>
                      <a:pt x="24889" y="118829"/>
                      <a:pt x="77007" y="66711"/>
                      <a:pt x="141633" y="66711"/>
                    </a:cubicBezTo>
                    <a:cubicBezTo>
                      <a:pt x="206259" y="66711"/>
                      <a:pt x="258377" y="118829"/>
                      <a:pt x="258377" y="183455"/>
                    </a:cubicBezTo>
                    <a:cubicBezTo>
                      <a:pt x="258377" y="248081"/>
                      <a:pt x="206259" y="300199"/>
                      <a:pt x="141633" y="300199"/>
                    </a:cubicBezTo>
                    <a:lnTo>
                      <a:pt x="141633" y="300199"/>
                    </a:lnTo>
                    <a:close/>
                    <a:moveTo>
                      <a:pt x="240448" y="81721"/>
                    </a:moveTo>
                    <a:lnTo>
                      <a:pt x="252957" y="69212"/>
                    </a:lnTo>
                    <a:cubicBezTo>
                      <a:pt x="257543" y="64209"/>
                      <a:pt x="257543" y="56704"/>
                      <a:pt x="252540" y="51701"/>
                    </a:cubicBezTo>
                    <a:cubicBezTo>
                      <a:pt x="247953" y="47115"/>
                      <a:pt x="240032" y="46698"/>
                      <a:pt x="235028" y="51284"/>
                    </a:cubicBezTo>
                    <a:lnTo>
                      <a:pt x="220852" y="65877"/>
                    </a:lnTo>
                    <a:cubicBezTo>
                      <a:pt x="200839" y="52535"/>
                      <a:pt x="177907" y="44196"/>
                      <a:pt x="154141" y="42528"/>
                    </a:cubicBezTo>
                    <a:lnTo>
                      <a:pt x="154141" y="25017"/>
                    </a:lnTo>
                    <a:lnTo>
                      <a:pt x="191666" y="25017"/>
                    </a:lnTo>
                    <a:lnTo>
                      <a:pt x="191666" y="0"/>
                    </a:lnTo>
                    <a:lnTo>
                      <a:pt x="91600" y="0"/>
                    </a:lnTo>
                    <a:lnTo>
                      <a:pt x="91600" y="25017"/>
                    </a:lnTo>
                    <a:lnTo>
                      <a:pt x="129125" y="25017"/>
                    </a:lnTo>
                    <a:lnTo>
                      <a:pt x="129125" y="42111"/>
                    </a:lnTo>
                    <a:cubicBezTo>
                      <a:pt x="62831" y="47948"/>
                      <a:pt x="9462" y="99232"/>
                      <a:pt x="1123" y="165526"/>
                    </a:cubicBezTo>
                    <a:cubicBezTo>
                      <a:pt x="-7215" y="231820"/>
                      <a:pt x="31560" y="294778"/>
                      <a:pt x="94519" y="316876"/>
                    </a:cubicBezTo>
                    <a:cubicBezTo>
                      <a:pt x="157477" y="338974"/>
                      <a:pt x="227106" y="314792"/>
                      <a:pt x="262546" y="258088"/>
                    </a:cubicBezTo>
                    <a:cubicBezTo>
                      <a:pt x="297987" y="201383"/>
                      <a:pt x="287980" y="128001"/>
                      <a:pt x="240448" y="81721"/>
                    </a:cubicBezTo>
                    <a:lnTo>
                      <a:pt x="240448" y="81721"/>
                    </a:ln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E779009-92E0-4F4A-8A88-C561437E617D}"/>
              </a:ext>
            </a:extLst>
          </p:cNvPr>
          <p:cNvGrpSpPr/>
          <p:nvPr/>
        </p:nvGrpSpPr>
        <p:grpSpPr>
          <a:xfrm>
            <a:off x="4779565" y="2101968"/>
            <a:ext cx="1367913" cy="1450672"/>
            <a:chOff x="3255564" y="2106459"/>
            <a:chExt cx="1367913" cy="1450672"/>
          </a:xfrm>
        </p:grpSpPr>
        <p:sp>
          <p:nvSpPr>
            <p:cNvPr id="170" name="Shape">
              <a:extLst>
                <a:ext uri="{FF2B5EF4-FFF2-40B4-BE49-F238E27FC236}">
                  <a16:creationId xmlns:a16="http://schemas.microsoft.com/office/drawing/2014/main" id="{0AE21061-3FEE-456A-BDAB-4197307E94FD}"/>
                </a:ext>
              </a:extLst>
            </p:cNvPr>
            <p:cNvSpPr/>
            <p:nvPr/>
          </p:nvSpPr>
          <p:spPr>
            <a:xfrm>
              <a:off x="3255564" y="2106459"/>
              <a:ext cx="1367913" cy="1450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5" y="8357"/>
                  </a:moveTo>
                  <a:cubicBezTo>
                    <a:pt x="436" y="8782"/>
                    <a:pt x="586" y="9192"/>
                    <a:pt x="751" y="9603"/>
                  </a:cubicBezTo>
                  <a:cubicBezTo>
                    <a:pt x="841" y="9830"/>
                    <a:pt x="946" y="10042"/>
                    <a:pt x="1051" y="10269"/>
                  </a:cubicBezTo>
                  <a:cubicBezTo>
                    <a:pt x="1352" y="10892"/>
                    <a:pt x="1667" y="11487"/>
                    <a:pt x="2028" y="12082"/>
                  </a:cubicBezTo>
                  <a:cubicBezTo>
                    <a:pt x="2749" y="13257"/>
                    <a:pt x="3545" y="14391"/>
                    <a:pt x="4431" y="15453"/>
                  </a:cubicBezTo>
                  <a:cubicBezTo>
                    <a:pt x="5302" y="16529"/>
                    <a:pt x="6249" y="17563"/>
                    <a:pt x="7240" y="18541"/>
                  </a:cubicBezTo>
                  <a:cubicBezTo>
                    <a:pt x="8066" y="19362"/>
                    <a:pt x="8922" y="20141"/>
                    <a:pt x="9824" y="20878"/>
                  </a:cubicBezTo>
                  <a:cubicBezTo>
                    <a:pt x="10004" y="21033"/>
                    <a:pt x="10199" y="21189"/>
                    <a:pt x="10379" y="21331"/>
                  </a:cubicBezTo>
                  <a:cubicBezTo>
                    <a:pt x="10500" y="21430"/>
                    <a:pt x="10605" y="21515"/>
                    <a:pt x="10725" y="21600"/>
                  </a:cubicBezTo>
                  <a:cubicBezTo>
                    <a:pt x="10815" y="21388"/>
                    <a:pt x="10905" y="21175"/>
                    <a:pt x="11010" y="20963"/>
                  </a:cubicBezTo>
                  <a:cubicBezTo>
                    <a:pt x="12512" y="17917"/>
                    <a:pt x="15396" y="15609"/>
                    <a:pt x="18896" y="14730"/>
                  </a:cubicBezTo>
                  <a:cubicBezTo>
                    <a:pt x="19061" y="14688"/>
                    <a:pt x="19212" y="14660"/>
                    <a:pt x="19377" y="14617"/>
                  </a:cubicBezTo>
                  <a:cubicBezTo>
                    <a:pt x="19257" y="13484"/>
                    <a:pt x="19197" y="12351"/>
                    <a:pt x="19182" y="11218"/>
                  </a:cubicBezTo>
                  <a:cubicBezTo>
                    <a:pt x="19197" y="8442"/>
                    <a:pt x="19512" y="5637"/>
                    <a:pt x="20353" y="2960"/>
                  </a:cubicBezTo>
                  <a:cubicBezTo>
                    <a:pt x="20669" y="1940"/>
                    <a:pt x="21074" y="935"/>
                    <a:pt x="21600" y="0"/>
                  </a:cubicBezTo>
                  <a:cubicBezTo>
                    <a:pt x="17259" y="57"/>
                    <a:pt x="13173" y="1076"/>
                    <a:pt x="9553" y="2819"/>
                  </a:cubicBezTo>
                  <a:cubicBezTo>
                    <a:pt x="7766" y="3683"/>
                    <a:pt x="5738" y="4093"/>
                    <a:pt x="3740" y="3824"/>
                  </a:cubicBezTo>
                  <a:cubicBezTo>
                    <a:pt x="2463" y="3654"/>
                    <a:pt x="1412" y="3853"/>
                    <a:pt x="721" y="4476"/>
                  </a:cubicBezTo>
                  <a:cubicBezTo>
                    <a:pt x="721" y="4476"/>
                    <a:pt x="721" y="4476"/>
                    <a:pt x="721" y="4476"/>
                  </a:cubicBezTo>
                  <a:cubicBezTo>
                    <a:pt x="721" y="4476"/>
                    <a:pt x="721" y="4476"/>
                    <a:pt x="721" y="4476"/>
                  </a:cubicBezTo>
                  <a:cubicBezTo>
                    <a:pt x="225" y="4986"/>
                    <a:pt x="30" y="5680"/>
                    <a:pt x="0" y="6345"/>
                  </a:cubicBezTo>
                  <a:cubicBezTo>
                    <a:pt x="0" y="7039"/>
                    <a:pt x="120" y="7719"/>
                    <a:pt x="315" y="8357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CA" sz="225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07</a:t>
              </a:r>
              <a:endParaRPr kumimoji="0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grpSp>
          <p:nvGrpSpPr>
            <p:cNvPr id="137" name="Graphic 74" descr="Upward trend">
              <a:extLst>
                <a:ext uri="{FF2B5EF4-FFF2-40B4-BE49-F238E27FC236}">
                  <a16:creationId xmlns:a16="http://schemas.microsoft.com/office/drawing/2014/main" id="{2065ECC1-ED19-4875-9BA0-4ACA11BC7FFA}"/>
                </a:ext>
              </a:extLst>
            </p:cNvPr>
            <p:cNvGrpSpPr/>
            <p:nvPr/>
          </p:nvGrpSpPr>
          <p:grpSpPr>
            <a:xfrm>
              <a:off x="3322293" y="2398109"/>
              <a:ext cx="374183" cy="374183"/>
              <a:chOff x="4759182" y="1996699"/>
              <a:chExt cx="400265" cy="4002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7CC8F420-EBA2-4B63-A858-74B4C43F6125}"/>
                  </a:ext>
                </a:extLst>
              </p:cNvPr>
              <p:cNvSpPr/>
              <p:nvPr/>
            </p:nvSpPr>
            <p:spPr>
              <a:xfrm>
                <a:off x="4817553" y="2055070"/>
                <a:ext cx="283521" cy="283521"/>
              </a:xfrm>
              <a:custGeom>
                <a:avLst/>
                <a:gdLst>
                  <a:gd name="connsiteX0" fmla="*/ 25017 w 283521"/>
                  <a:gd name="connsiteY0" fmla="*/ 0 h 283521"/>
                  <a:gd name="connsiteX1" fmla="*/ 0 w 283521"/>
                  <a:gd name="connsiteY1" fmla="*/ 0 h 283521"/>
                  <a:gd name="connsiteX2" fmla="*/ 0 w 283521"/>
                  <a:gd name="connsiteY2" fmla="*/ 283521 h 283521"/>
                  <a:gd name="connsiteX3" fmla="*/ 283521 w 283521"/>
                  <a:gd name="connsiteY3" fmla="*/ 283521 h 283521"/>
                  <a:gd name="connsiteX4" fmla="*/ 283521 w 283521"/>
                  <a:gd name="connsiteY4" fmla="*/ 258504 h 283521"/>
                  <a:gd name="connsiteX5" fmla="*/ 25017 w 283521"/>
                  <a:gd name="connsiteY5" fmla="*/ 258504 h 283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3521" h="283521">
                    <a:moveTo>
                      <a:pt x="25017" y="0"/>
                    </a:moveTo>
                    <a:lnTo>
                      <a:pt x="0" y="0"/>
                    </a:lnTo>
                    <a:lnTo>
                      <a:pt x="0" y="283521"/>
                    </a:lnTo>
                    <a:lnTo>
                      <a:pt x="283521" y="283521"/>
                    </a:lnTo>
                    <a:lnTo>
                      <a:pt x="283521" y="258504"/>
                    </a:lnTo>
                    <a:lnTo>
                      <a:pt x="25017" y="258504"/>
                    </a:ln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7EC397A6-E264-4FB1-A40B-C9AB7BF96C8E}"/>
                  </a:ext>
                </a:extLst>
              </p:cNvPr>
              <p:cNvSpPr/>
              <p:nvPr/>
            </p:nvSpPr>
            <p:spPr>
              <a:xfrm>
                <a:off x="4858831" y="2125951"/>
                <a:ext cx="242243" cy="142177"/>
              </a:xfrm>
              <a:custGeom>
                <a:avLst/>
                <a:gdLst>
                  <a:gd name="connsiteX0" fmla="*/ 175533 w 242243"/>
                  <a:gd name="connsiteY0" fmla="*/ 0 h 142177"/>
                  <a:gd name="connsiteX1" fmla="*/ 200133 w 242243"/>
                  <a:gd name="connsiteY1" fmla="*/ 24600 h 142177"/>
                  <a:gd name="connsiteX2" fmla="*/ 167194 w 242243"/>
                  <a:gd name="connsiteY2" fmla="*/ 57538 h 142177"/>
                  <a:gd name="connsiteX3" fmla="*/ 142177 w 242243"/>
                  <a:gd name="connsiteY3" fmla="*/ 32522 h 142177"/>
                  <a:gd name="connsiteX4" fmla="*/ 100483 w 242243"/>
                  <a:gd name="connsiteY4" fmla="*/ 74216 h 142177"/>
                  <a:gd name="connsiteX5" fmla="*/ 75467 w 242243"/>
                  <a:gd name="connsiteY5" fmla="*/ 49199 h 142177"/>
                  <a:gd name="connsiteX6" fmla="*/ 0 w 242243"/>
                  <a:gd name="connsiteY6" fmla="*/ 124666 h 142177"/>
                  <a:gd name="connsiteX7" fmla="*/ 17512 w 242243"/>
                  <a:gd name="connsiteY7" fmla="*/ 142177 h 142177"/>
                  <a:gd name="connsiteX8" fmla="*/ 75467 w 242243"/>
                  <a:gd name="connsiteY8" fmla="*/ 84222 h 142177"/>
                  <a:gd name="connsiteX9" fmla="*/ 100483 w 242243"/>
                  <a:gd name="connsiteY9" fmla="*/ 109239 h 142177"/>
                  <a:gd name="connsiteX10" fmla="*/ 142177 w 242243"/>
                  <a:gd name="connsiteY10" fmla="*/ 67545 h 142177"/>
                  <a:gd name="connsiteX11" fmla="*/ 167194 w 242243"/>
                  <a:gd name="connsiteY11" fmla="*/ 92561 h 142177"/>
                  <a:gd name="connsiteX12" fmla="*/ 217644 w 242243"/>
                  <a:gd name="connsiteY12" fmla="*/ 42111 h 142177"/>
                  <a:gd name="connsiteX13" fmla="*/ 242244 w 242243"/>
                  <a:gd name="connsiteY13" fmla="*/ 66711 h 142177"/>
                  <a:gd name="connsiteX14" fmla="*/ 242244 w 242243"/>
                  <a:gd name="connsiteY14" fmla="*/ 0 h 142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42243" h="142177">
                    <a:moveTo>
                      <a:pt x="175533" y="0"/>
                    </a:moveTo>
                    <a:lnTo>
                      <a:pt x="200133" y="24600"/>
                    </a:lnTo>
                    <a:lnTo>
                      <a:pt x="167194" y="57538"/>
                    </a:lnTo>
                    <a:lnTo>
                      <a:pt x="142177" y="32522"/>
                    </a:lnTo>
                    <a:lnTo>
                      <a:pt x="100483" y="74216"/>
                    </a:lnTo>
                    <a:lnTo>
                      <a:pt x="75467" y="49199"/>
                    </a:lnTo>
                    <a:lnTo>
                      <a:pt x="0" y="124666"/>
                    </a:lnTo>
                    <a:lnTo>
                      <a:pt x="17512" y="142177"/>
                    </a:lnTo>
                    <a:lnTo>
                      <a:pt x="75467" y="84222"/>
                    </a:lnTo>
                    <a:lnTo>
                      <a:pt x="100483" y="109239"/>
                    </a:lnTo>
                    <a:lnTo>
                      <a:pt x="142177" y="67545"/>
                    </a:lnTo>
                    <a:lnTo>
                      <a:pt x="167194" y="92561"/>
                    </a:lnTo>
                    <a:lnTo>
                      <a:pt x="217644" y="42111"/>
                    </a:lnTo>
                    <a:lnTo>
                      <a:pt x="242244" y="66711"/>
                    </a:lnTo>
                    <a:lnTo>
                      <a:pt x="242244" y="0"/>
                    </a:ln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922AF4-0CE4-4506-B15F-B08D2DC8D23C}"/>
              </a:ext>
            </a:extLst>
          </p:cNvPr>
          <p:cNvGrpSpPr/>
          <p:nvPr/>
        </p:nvGrpSpPr>
        <p:grpSpPr>
          <a:xfrm>
            <a:off x="4151734" y="2781854"/>
            <a:ext cx="1338669" cy="1459614"/>
            <a:chOff x="2627733" y="2781854"/>
            <a:chExt cx="1338669" cy="1459614"/>
          </a:xfrm>
        </p:grpSpPr>
        <p:sp>
          <p:nvSpPr>
            <p:cNvPr id="169" name="Shape">
              <a:extLst>
                <a:ext uri="{FF2B5EF4-FFF2-40B4-BE49-F238E27FC236}">
                  <a16:creationId xmlns:a16="http://schemas.microsoft.com/office/drawing/2014/main" id="{00AEFB22-F95F-486D-9A8D-A07441D349D3}"/>
                </a:ext>
              </a:extLst>
            </p:cNvPr>
            <p:cNvSpPr/>
            <p:nvPr/>
          </p:nvSpPr>
          <p:spPr>
            <a:xfrm>
              <a:off x="2627733" y="2781854"/>
              <a:ext cx="1338669" cy="145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77" extrusionOk="0">
                  <a:moveTo>
                    <a:pt x="11470" y="21544"/>
                  </a:moveTo>
                  <a:cubicBezTo>
                    <a:pt x="12940" y="21600"/>
                    <a:pt x="14409" y="21586"/>
                    <a:pt x="15879" y="21502"/>
                  </a:cubicBezTo>
                  <a:cubicBezTo>
                    <a:pt x="17195" y="21431"/>
                    <a:pt x="18527" y="21291"/>
                    <a:pt x="19828" y="21108"/>
                  </a:cubicBezTo>
                  <a:cubicBezTo>
                    <a:pt x="19966" y="21094"/>
                    <a:pt x="20119" y="21066"/>
                    <a:pt x="20257" y="21052"/>
                  </a:cubicBezTo>
                  <a:cubicBezTo>
                    <a:pt x="20686" y="20981"/>
                    <a:pt x="21114" y="20911"/>
                    <a:pt x="21543" y="20827"/>
                  </a:cubicBezTo>
                  <a:cubicBezTo>
                    <a:pt x="21359" y="20517"/>
                    <a:pt x="21206" y="20194"/>
                    <a:pt x="21053" y="19856"/>
                  </a:cubicBezTo>
                  <a:cubicBezTo>
                    <a:pt x="20487" y="18548"/>
                    <a:pt x="20165" y="17114"/>
                    <a:pt x="20165" y="15623"/>
                  </a:cubicBezTo>
                  <a:cubicBezTo>
                    <a:pt x="20165" y="14442"/>
                    <a:pt x="20364" y="13303"/>
                    <a:pt x="20732" y="12234"/>
                  </a:cubicBezTo>
                  <a:cubicBezTo>
                    <a:pt x="20027" y="11728"/>
                    <a:pt x="19354" y="11208"/>
                    <a:pt x="18696" y="10659"/>
                  </a:cubicBezTo>
                  <a:cubicBezTo>
                    <a:pt x="18053" y="10125"/>
                    <a:pt x="17425" y="9563"/>
                    <a:pt x="16813" y="8986"/>
                  </a:cubicBezTo>
                  <a:cubicBezTo>
                    <a:pt x="14746" y="6975"/>
                    <a:pt x="12909" y="4767"/>
                    <a:pt x="11516" y="2292"/>
                  </a:cubicBezTo>
                  <a:cubicBezTo>
                    <a:pt x="11103" y="1561"/>
                    <a:pt x="10735" y="787"/>
                    <a:pt x="10444" y="0"/>
                  </a:cubicBezTo>
                  <a:cubicBezTo>
                    <a:pt x="8179" y="2700"/>
                    <a:pt x="6480" y="5836"/>
                    <a:pt x="5531" y="9253"/>
                  </a:cubicBezTo>
                  <a:cubicBezTo>
                    <a:pt x="4964" y="11278"/>
                    <a:pt x="3617" y="13022"/>
                    <a:pt x="1826" y="14316"/>
                  </a:cubicBezTo>
                  <a:cubicBezTo>
                    <a:pt x="601" y="15202"/>
                    <a:pt x="-57" y="16186"/>
                    <a:pt x="4" y="17198"/>
                  </a:cubicBezTo>
                  <a:cubicBezTo>
                    <a:pt x="4" y="17198"/>
                    <a:pt x="4" y="17198"/>
                    <a:pt x="4" y="17198"/>
                  </a:cubicBezTo>
                  <a:cubicBezTo>
                    <a:pt x="4" y="17198"/>
                    <a:pt x="4" y="17198"/>
                    <a:pt x="4" y="17198"/>
                  </a:cubicBezTo>
                  <a:cubicBezTo>
                    <a:pt x="111" y="17888"/>
                    <a:pt x="540" y="18464"/>
                    <a:pt x="1076" y="18900"/>
                  </a:cubicBezTo>
                  <a:cubicBezTo>
                    <a:pt x="1612" y="19350"/>
                    <a:pt x="2255" y="19687"/>
                    <a:pt x="2913" y="19969"/>
                  </a:cubicBezTo>
                  <a:cubicBezTo>
                    <a:pt x="3571" y="20250"/>
                    <a:pt x="4260" y="20475"/>
                    <a:pt x="4964" y="20658"/>
                  </a:cubicBezTo>
                  <a:cubicBezTo>
                    <a:pt x="5041" y="20686"/>
                    <a:pt x="5133" y="20700"/>
                    <a:pt x="5209" y="20714"/>
                  </a:cubicBezTo>
                  <a:cubicBezTo>
                    <a:pt x="5837" y="20869"/>
                    <a:pt x="6464" y="21009"/>
                    <a:pt x="7107" y="21108"/>
                  </a:cubicBezTo>
                  <a:cubicBezTo>
                    <a:pt x="8531" y="21347"/>
                    <a:pt x="10001" y="21488"/>
                    <a:pt x="11470" y="2154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CA" sz="225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06</a:t>
              </a:r>
              <a:endParaRPr kumimoji="0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grpSp>
          <p:nvGrpSpPr>
            <p:cNvPr id="138" name="Graphic 75" descr="Downward trend">
              <a:extLst>
                <a:ext uri="{FF2B5EF4-FFF2-40B4-BE49-F238E27FC236}">
                  <a16:creationId xmlns:a16="http://schemas.microsoft.com/office/drawing/2014/main" id="{D7495FE1-B093-4EA0-8AC4-70F198FEE00E}"/>
                </a:ext>
              </a:extLst>
            </p:cNvPr>
            <p:cNvGrpSpPr/>
            <p:nvPr/>
          </p:nvGrpSpPr>
          <p:grpSpPr>
            <a:xfrm>
              <a:off x="2766883" y="3737076"/>
              <a:ext cx="374183" cy="374183"/>
              <a:chOff x="4165057" y="3429000"/>
              <a:chExt cx="400265" cy="4002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2AEE1C2C-2F61-4FB6-81D7-8DB2D0E7399A}"/>
                  </a:ext>
                </a:extLst>
              </p:cNvPr>
              <p:cNvSpPr/>
              <p:nvPr/>
            </p:nvSpPr>
            <p:spPr>
              <a:xfrm>
                <a:off x="4223428" y="3487371"/>
                <a:ext cx="283521" cy="283521"/>
              </a:xfrm>
              <a:custGeom>
                <a:avLst/>
                <a:gdLst>
                  <a:gd name="connsiteX0" fmla="*/ 25017 w 283521"/>
                  <a:gd name="connsiteY0" fmla="*/ 0 h 283521"/>
                  <a:gd name="connsiteX1" fmla="*/ 0 w 283521"/>
                  <a:gd name="connsiteY1" fmla="*/ 0 h 283521"/>
                  <a:gd name="connsiteX2" fmla="*/ 0 w 283521"/>
                  <a:gd name="connsiteY2" fmla="*/ 283521 h 283521"/>
                  <a:gd name="connsiteX3" fmla="*/ 283521 w 283521"/>
                  <a:gd name="connsiteY3" fmla="*/ 283521 h 283521"/>
                  <a:gd name="connsiteX4" fmla="*/ 283521 w 283521"/>
                  <a:gd name="connsiteY4" fmla="*/ 258504 h 283521"/>
                  <a:gd name="connsiteX5" fmla="*/ 25017 w 283521"/>
                  <a:gd name="connsiteY5" fmla="*/ 258504 h 283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3521" h="283521">
                    <a:moveTo>
                      <a:pt x="25017" y="0"/>
                    </a:moveTo>
                    <a:lnTo>
                      <a:pt x="0" y="0"/>
                    </a:lnTo>
                    <a:lnTo>
                      <a:pt x="0" y="283521"/>
                    </a:lnTo>
                    <a:lnTo>
                      <a:pt x="283521" y="283521"/>
                    </a:lnTo>
                    <a:lnTo>
                      <a:pt x="283521" y="258504"/>
                    </a:lnTo>
                    <a:lnTo>
                      <a:pt x="25017" y="258504"/>
                    </a:ln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2D515A70-40F0-4F81-9586-AAD4C8933103}"/>
                  </a:ext>
                </a:extLst>
              </p:cNvPr>
              <p:cNvSpPr/>
              <p:nvPr/>
            </p:nvSpPr>
            <p:spPr>
              <a:xfrm>
                <a:off x="4264706" y="3557835"/>
                <a:ext cx="242243" cy="142177"/>
              </a:xfrm>
              <a:custGeom>
                <a:avLst/>
                <a:gdLst>
                  <a:gd name="connsiteX0" fmla="*/ 217644 w 242243"/>
                  <a:gd name="connsiteY0" fmla="*/ 100066 h 142177"/>
                  <a:gd name="connsiteX1" fmla="*/ 167194 w 242243"/>
                  <a:gd name="connsiteY1" fmla="*/ 49616 h 142177"/>
                  <a:gd name="connsiteX2" fmla="*/ 142177 w 242243"/>
                  <a:gd name="connsiteY2" fmla="*/ 74633 h 142177"/>
                  <a:gd name="connsiteX3" fmla="*/ 100483 w 242243"/>
                  <a:gd name="connsiteY3" fmla="*/ 32938 h 142177"/>
                  <a:gd name="connsiteX4" fmla="*/ 75467 w 242243"/>
                  <a:gd name="connsiteY4" fmla="*/ 57955 h 142177"/>
                  <a:gd name="connsiteX5" fmla="*/ 17512 w 242243"/>
                  <a:gd name="connsiteY5" fmla="*/ 0 h 142177"/>
                  <a:gd name="connsiteX6" fmla="*/ 0 w 242243"/>
                  <a:gd name="connsiteY6" fmla="*/ 17512 h 142177"/>
                  <a:gd name="connsiteX7" fmla="*/ 75467 w 242243"/>
                  <a:gd name="connsiteY7" fmla="*/ 92978 h 142177"/>
                  <a:gd name="connsiteX8" fmla="*/ 100483 w 242243"/>
                  <a:gd name="connsiteY8" fmla="*/ 67962 h 142177"/>
                  <a:gd name="connsiteX9" fmla="*/ 142177 w 242243"/>
                  <a:gd name="connsiteY9" fmla="*/ 109656 h 142177"/>
                  <a:gd name="connsiteX10" fmla="*/ 167194 w 242243"/>
                  <a:gd name="connsiteY10" fmla="*/ 84639 h 142177"/>
                  <a:gd name="connsiteX11" fmla="*/ 200133 w 242243"/>
                  <a:gd name="connsiteY11" fmla="*/ 117578 h 142177"/>
                  <a:gd name="connsiteX12" fmla="*/ 175533 w 242243"/>
                  <a:gd name="connsiteY12" fmla="*/ 142177 h 142177"/>
                  <a:gd name="connsiteX13" fmla="*/ 242244 w 242243"/>
                  <a:gd name="connsiteY13" fmla="*/ 142177 h 142177"/>
                  <a:gd name="connsiteX14" fmla="*/ 242244 w 242243"/>
                  <a:gd name="connsiteY14" fmla="*/ 75467 h 142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42243" h="142177">
                    <a:moveTo>
                      <a:pt x="217644" y="100066"/>
                    </a:moveTo>
                    <a:lnTo>
                      <a:pt x="167194" y="49616"/>
                    </a:lnTo>
                    <a:lnTo>
                      <a:pt x="142177" y="74633"/>
                    </a:lnTo>
                    <a:lnTo>
                      <a:pt x="100483" y="32938"/>
                    </a:lnTo>
                    <a:lnTo>
                      <a:pt x="75467" y="57955"/>
                    </a:lnTo>
                    <a:lnTo>
                      <a:pt x="17512" y="0"/>
                    </a:lnTo>
                    <a:lnTo>
                      <a:pt x="0" y="17512"/>
                    </a:lnTo>
                    <a:lnTo>
                      <a:pt x="75467" y="92978"/>
                    </a:lnTo>
                    <a:lnTo>
                      <a:pt x="100483" y="67962"/>
                    </a:lnTo>
                    <a:lnTo>
                      <a:pt x="142177" y="109656"/>
                    </a:lnTo>
                    <a:lnTo>
                      <a:pt x="167194" y="84639"/>
                    </a:lnTo>
                    <a:lnTo>
                      <a:pt x="200133" y="117578"/>
                    </a:lnTo>
                    <a:lnTo>
                      <a:pt x="175533" y="142177"/>
                    </a:lnTo>
                    <a:lnTo>
                      <a:pt x="242244" y="142177"/>
                    </a:lnTo>
                    <a:lnTo>
                      <a:pt x="242244" y="75467"/>
                    </a:ln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78076D4-C259-4350-9CED-3FFEECD362D6}"/>
              </a:ext>
            </a:extLst>
          </p:cNvPr>
          <p:cNvGrpSpPr/>
          <p:nvPr/>
        </p:nvGrpSpPr>
        <p:grpSpPr>
          <a:xfrm>
            <a:off x="4485766" y="4228348"/>
            <a:ext cx="1471602" cy="1318318"/>
            <a:chOff x="2961766" y="4228348"/>
            <a:chExt cx="1471602" cy="1318318"/>
          </a:xfrm>
        </p:grpSpPr>
        <p:sp>
          <p:nvSpPr>
            <p:cNvPr id="168" name="Shape">
              <a:extLst>
                <a:ext uri="{FF2B5EF4-FFF2-40B4-BE49-F238E27FC236}">
                  <a16:creationId xmlns:a16="http://schemas.microsoft.com/office/drawing/2014/main" id="{9C3F5FBC-846E-407D-A8BF-FBC7F7DDFD4E}"/>
                </a:ext>
              </a:extLst>
            </p:cNvPr>
            <p:cNvSpPr/>
            <p:nvPr/>
          </p:nvSpPr>
          <p:spPr>
            <a:xfrm>
              <a:off x="2961766" y="4228348"/>
              <a:ext cx="1471602" cy="131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extrusionOk="0">
                  <a:moveTo>
                    <a:pt x="16992" y="14436"/>
                  </a:moveTo>
                  <a:cubicBezTo>
                    <a:pt x="17802" y="13255"/>
                    <a:pt x="18556" y="12012"/>
                    <a:pt x="19254" y="10738"/>
                  </a:cubicBezTo>
                  <a:cubicBezTo>
                    <a:pt x="19952" y="9464"/>
                    <a:pt x="20595" y="8158"/>
                    <a:pt x="21153" y="6806"/>
                  </a:cubicBezTo>
                  <a:cubicBezTo>
                    <a:pt x="21307" y="6449"/>
                    <a:pt x="21446" y="6092"/>
                    <a:pt x="21600" y="5719"/>
                  </a:cubicBezTo>
                  <a:cubicBezTo>
                    <a:pt x="18863" y="4833"/>
                    <a:pt x="16560" y="2828"/>
                    <a:pt x="15121" y="171"/>
                  </a:cubicBezTo>
                  <a:cubicBezTo>
                    <a:pt x="14228" y="420"/>
                    <a:pt x="13320" y="606"/>
                    <a:pt x="12413" y="761"/>
                  </a:cubicBezTo>
                  <a:cubicBezTo>
                    <a:pt x="11491" y="917"/>
                    <a:pt x="10556" y="1026"/>
                    <a:pt x="9634" y="1088"/>
                  </a:cubicBezTo>
                  <a:cubicBezTo>
                    <a:pt x="6897" y="1259"/>
                    <a:pt x="4133" y="1119"/>
                    <a:pt x="1452" y="435"/>
                  </a:cubicBezTo>
                  <a:cubicBezTo>
                    <a:pt x="963" y="311"/>
                    <a:pt x="475" y="171"/>
                    <a:pt x="0" y="0"/>
                  </a:cubicBezTo>
                  <a:cubicBezTo>
                    <a:pt x="782" y="3807"/>
                    <a:pt x="2262" y="7319"/>
                    <a:pt x="4273" y="10380"/>
                  </a:cubicBezTo>
                  <a:cubicBezTo>
                    <a:pt x="5515" y="12261"/>
                    <a:pt x="6185" y="14561"/>
                    <a:pt x="6102" y="16907"/>
                  </a:cubicBezTo>
                  <a:cubicBezTo>
                    <a:pt x="6032" y="18989"/>
                    <a:pt x="6479" y="20543"/>
                    <a:pt x="7512" y="21243"/>
                  </a:cubicBezTo>
                  <a:cubicBezTo>
                    <a:pt x="7512" y="21243"/>
                    <a:pt x="7512" y="21243"/>
                    <a:pt x="7512" y="21243"/>
                  </a:cubicBezTo>
                  <a:cubicBezTo>
                    <a:pt x="7512" y="21243"/>
                    <a:pt x="7512" y="21243"/>
                    <a:pt x="7512" y="21243"/>
                  </a:cubicBezTo>
                  <a:cubicBezTo>
                    <a:pt x="8126" y="21584"/>
                    <a:pt x="8824" y="21600"/>
                    <a:pt x="9467" y="21429"/>
                  </a:cubicBezTo>
                  <a:cubicBezTo>
                    <a:pt x="10109" y="21258"/>
                    <a:pt x="10723" y="20947"/>
                    <a:pt x="11296" y="20574"/>
                  </a:cubicBezTo>
                  <a:cubicBezTo>
                    <a:pt x="11868" y="20201"/>
                    <a:pt x="12413" y="19766"/>
                    <a:pt x="12929" y="19300"/>
                  </a:cubicBezTo>
                  <a:cubicBezTo>
                    <a:pt x="13069" y="19176"/>
                    <a:pt x="13195" y="19052"/>
                    <a:pt x="13320" y="18927"/>
                  </a:cubicBezTo>
                  <a:cubicBezTo>
                    <a:pt x="13697" y="18570"/>
                    <a:pt x="14060" y="18197"/>
                    <a:pt x="14409" y="17808"/>
                  </a:cubicBezTo>
                  <a:cubicBezTo>
                    <a:pt x="15303" y="16752"/>
                    <a:pt x="16197" y="15633"/>
                    <a:pt x="16992" y="14436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CA" sz="2250" b="1" i="0" u="none" strike="noStrike" kern="1200" cap="none" spc="0" normalizeH="0" baseline="0" noProof="0" dirty="0">
                  <a:ln>
                    <a:noFill/>
                  </a:ln>
                  <a:solidFill>
                    <a:srgbClr val="CDD0D1">
                      <a:lumMod val="25000"/>
                    </a:srgbClr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05</a:t>
              </a:r>
              <a:endParaRPr kumimoji="0" sz="2250" b="1" i="0" u="none" strike="noStrike" kern="1200" cap="none" spc="0" normalizeH="0" baseline="0" noProof="0" dirty="0">
                <a:ln>
                  <a:noFill/>
                </a:ln>
                <a:solidFill>
                  <a:srgbClr val="CDD0D1">
                    <a:lumMod val="2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grpSp>
          <p:nvGrpSpPr>
            <p:cNvPr id="139" name="Graphic 73" descr="Venn diagram">
              <a:extLst>
                <a:ext uri="{FF2B5EF4-FFF2-40B4-BE49-F238E27FC236}">
                  <a16:creationId xmlns:a16="http://schemas.microsoft.com/office/drawing/2014/main" id="{97065D6D-0AEC-4052-9E43-AA5EC388A13A}"/>
                </a:ext>
              </a:extLst>
            </p:cNvPr>
            <p:cNvGrpSpPr/>
            <p:nvPr/>
          </p:nvGrpSpPr>
          <p:grpSpPr>
            <a:xfrm>
              <a:off x="3426814" y="5049427"/>
              <a:ext cx="374183" cy="374183"/>
              <a:chOff x="4870989" y="4832829"/>
              <a:chExt cx="400265" cy="4002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C32698F3-A62D-4E12-B331-2CD93E863483}"/>
                  </a:ext>
                </a:extLst>
              </p:cNvPr>
              <p:cNvSpPr/>
              <p:nvPr/>
            </p:nvSpPr>
            <p:spPr>
              <a:xfrm>
                <a:off x="4985648" y="4895745"/>
                <a:ext cx="170946" cy="109322"/>
              </a:xfrm>
              <a:custGeom>
                <a:avLst/>
                <a:gdLst>
                  <a:gd name="connsiteX0" fmla="*/ 1042 w 170946"/>
                  <a:gd name="connsiteY0" fmla="*/ 97982 h 109322"/>
                  <a:gd name="connsiteX1" fmla="*/ 85473 w 170946"/>
                  <a:gd name="connsiteY1" fmla="*/ 109322 h 109322"/>
                  <a:gd name="connsiteX2" fmla="*/ 169904 w 170946"/>
                  <a:gd name="connsiteY2" fmla="*/ 97982 h 109322"/>
                  <a:gd name="connsiteX3" fmla="*/ 170947 w 170946"/>
                  <a:gd name="connsiteY3" fmla="*/ 85473 h 109322"/>
                  <a:gd name="connsiteX4" fmla="*/ 85473 w 170946"/>
                  <a:gd name="connsiteY4" fmla="*/ 0 h 109322"/>
                  <a:gd name="connsiteX5" fmla="*/ 0 w 170946"/>
                  <a:gd name="connsiteY5" fmla="*/ 85473 h 109322"/>
                  <a:gd name="connsiteX6" fmla="*/ 1042 w 170946"/>
                  <a:gd name="connsiteY6" fmla="*/ 97982 h 109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0946" h="109322">
                    <a:moveTo>
                      <a:pt x="1042" y="97982"/>
                    </a:moveTo>
                    <a:cubicBezTo>
                      <a:pt x="29440" y="88658"/>
                      <a:pt x="60543" y="92836"/>
                      <a:pt x="85473" y="109322"/>
                    </a:cubicBezTo>
                    <a:cubicBezTo>
                      <a:pt x="110404" y="92836"/>
                      <a:pt x="141507" y="88658"/>
                      <a:pt x="169904" y="97982"/>
                    </a:cubicBezTo>
                    <a:cubicBezTo>
                      <a:pt x="170568" y="93845"/>
                      <a:pt x="170916" y="89663"/>
                      <a:pt x="170947" y="85473"/>
                    </a:cubicBezTo>
                    <a:cubicBezTo>
                      <a:pt x="170947" y="38268"/>
                      <a:pt x="132679" y="0"/>
                      <a:pt x="85473" y="0"/>
                    </a:cubicBezTo>
                    <a:cubicBezTo>
                      <a:pt x="38268" y="0"/>
                      <a:pt x="0" y="38268"/>
                      <a:pt x="0" y="85473"/>
                    </a:cubicBezTo>
                    <a:cubicBezTo>
                      <a:pt x="30" y="89663"/>
                      <a:pt x="378" y="93845"/>
                      <a:pt x="1042" y="97982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B11A056A-2492-4F34-918F-81B5E8C7C999}"/>
                  </a:ext>
                </a:extLst>
              </p:cNvPr>
              <p:cNvSpPr/>
              <p:nvPr/>
            </p:nvSpPr>
            <p:spPr>
              <a:xfrm>
                <a:off x="5081795" y="5010946"/>
                <a:ext cx="128743" cy="161273"/>
              </a:xfrm>
              <a:custGeom>
                <a:avLst/>
                <a:gdLst>
                  <a:gd name="connsiteX0" fmla="*/ 82638 w 128743"/>
                  <a:gd name="connsiteY0" fmla="*/ 83 h 161273"/>
                  <a:gd name="connsiteX1" fmla="*/ 31813 w 128743"/>
                  <a:gd name="connsiteY1" fmla="*/ 58455 h 161273"/>
                  <a:gd name="connsiteX2" fmla="*/ 33355 w 128743"/>
                  <a:gd name="connsiteY2" fmla="*/ 75800 h 161273"/>
                  <a:gd name="connsiteX3" fmla="*/ 0 w 128743"/>
                  <a:gd name="connsiteY3" fmla="*/ 149349 h 161273"/>
                  <a:gd name="connsiteX4" fmla="*/ 43279 w 128743"/>
                  <a:gd name="connsiteY4" fmla="*/ 161273 h 161273"/>
                  <a:gd name="connsiteX5" fmla="*/ 128743 w 128743"/>
                  <a:gd name="connsiteY5" fmla="*/ 75875 h 161273"/>
                  <a:gd name="connsiteX6" fmla="*/ 82638 w 128743"/>
                  <a:gd name="connsiteY6" fmla="*/ 0 h 161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8743" h="161273">
                    <a:moveTo>
                      <a:pt x="82638" y="83"/>
                    </a:moveTo>
                    <a:cubicBezTo>
                      <a:pt x="74377" y="25664"/>
                      <a:pt x="56014" y="46754"/>
                      <a:pt x="31813" y="58455"/>
                    </a:cubicBezTo>
                    <a:cubicBezTo>
                      <a:pt x="32835" y="64180"/>
                      <a:pt x="33352" y="69985"/>
                      <a:pt x="33355" y="75800"/>
                    </a:cubicBezTo>
                    <a:cubicBezTo>
                      <a:pt x="33360" y="103978"/>
                      <a:pt x="21202" y="130788"/>
                      <a:pt x="0" y="149349"/>
                    </a:cubicBezTo>
                    <a:cubicBezTo>
                      <a:pt x="13087" y="157154"/>
                      <a:pt x="28041" y="161275"/>
                      <a:pt x="43279" y="161273"/>
                    </a:cubicBezTo>
                    <a:cubicBezTo>
                      <a:pt x="90461" y="161292"/>
                      <a:pt x="128725" y="123057"/>
                      <a:pt x="128743" y="75875"/>
                    </a:cubicBezTo>
                    <a:cubicBezTo>
                      <a:pt x="128756" y="43956"/>
                      <a:pt x="110974" y="14693"/>
                      <a:pt x="826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FB52B56C-0F10-4D72-8324-D2961C23A8FA}"/>
                  </a:ext>
                </a:extLst>
              </p:cNvPr>
              <p:cNvSpPr/>
              <p:nvPr/>
            </p:nvSpPr>
            <p:spPr>
              <a:xfrm>
                <a:off x="5043311" y="5020453"/>
                <a:ext cx="55620" cy="46405"/>
              </a:xfrm>
              <a:custGeom>
                <a:avLst/>
                <a:gdLst>
                  <a:gd name="connsiteX0" fmla="*/ 55620 w 55620"/>
                  <a:gd name="connsiteY0" fmla="*/ 41694 h 46405"/>
                  <a:gd name="connsiteX1" fmla="*/ 27810 w 55620"/>
                  <a:gd name="connsiteY1" fmla="*/ 0 h 46405"/>
                  <a:gd name="connsiteX2" fmla="*/ 0 w 55620"/>
                  <a:gd name="connsiteY2" fmla="*/ 41694 h 46405"/>
                  <a:gd name="connsiteX3" fmla="*/ 55620 w 55620"/>
                  <a:gd name="connsiteY3" fmla="*/ 41694 h 46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620" h="46405">
                    <a:moveTo>
                      <a:pt x="55620" y="41694"/>
                    </a:moveTo>
                    <a:cubicBezTo>
                      <a:pt x="50696" y="25343"/>
                      <a:pt x="41015" y="10828"/>
                      <a:pt x="27810" y="0"/>
                    </a:cubicBezTo>
                    <a:cubicBezTo>
                      <a:pt x="14605" y="10828"/>
                      <a:pt x="4924" y="25343"/>
                      <a:pt x="0" y="41694"/>
                    </a:cubicBezTo>
                    <a:cubicBezTo>
                      <a:pt x="18008" y="47976"/>
                      <a:pt x="37612" y="47976"/>
                      <a:pt x="55620" y="41694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9F03439E-B243-4B10-8A17-9867487C4109}"/>
                  </a:ext>
                </a:extLst>
              </p:cNvPr>
              <p:cNvSpPr/>
              <p:nvPr/>
            </p:nvSpPr>
            <p:spPr>
              <a:xfrm>
                <a:off x="4931686" y="5011113"/>
                <a:ext cx="128760" cy="161273"/>
              </a:xfrm>
              <a:custGeom>
                <a:avLst/>
                <a:gdLst>
                  <a:gd name="connsiteX0" fmla="*/ 85482 w 128760"/>
                  <a:gd name="connsiteY0" fmla="*/ 161190 h 161273"/>
                  <a:gd name="connsiteX1" fmla="*/ 128761 w 128760"/>
                  <a:gd name="connsiteY1" fmla="*/ 149265 h 161273"/>
                  <a:gd name="connsiteX2" fmla="*/ 95406 w 128760"/>
                  <a:gd name="connsiteY2" fmla="*/ 75717 h 161273"/>
                  <a:gd name="connsiteX3" fmla="*/ 96948 w 128760"/>
                  <a:gd name="connsiteY3" fmla="*/ 58372 h 161273"/>
                  <a:gd name="connsiteX4" fmla="*/ 46123 w 128760"/>
                  <a:gd name="connsiteY4" fmla="*/ 0 h 161273"/>
                  <a:gd name="connsiteX5" fmla="*/ 9607 w 128760"/>
                  <a:gd name="connsiteY5" fmla="*/ 115168 h 161273"/>
                  <a:gd name="connsiteX6" fmla="*/ 85482 w 128760"/>
                  <a:gd name="connsiteY6" fmla="*/ 161273 h 161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8760" h="161273">
                    <a:moveTo>
                      <a:pt x="85482" y="161190"/>
                    </a:moveTo>
                    <a:cubicBezTo>
                      <a:pt x="100720" y="161191"/>
                      <a:pt x="115674" y="157071"/>
                      <a:pt x="128761" y="149265"/>
                    </a:cubicBezTo>
                    <a:cubicBezTo>
                      <a:pt x="107559" y="130704"/>
                      <a:pt x="95401" y="103895"/>
                      <a:pt x="95406" y="75717"/>
                    </a:cubicBezTo>
                    <a:cubicBezTo>
                      <a:pt x="95409" y="69901"/>
                      <a:pt x="95926" y="64097"/>
                      <a:pt x="96948" y="58372"/>
                    </a:cubicBezTo>
                    <a:cubicBezTo>
                      <a:pt x="72747" y="46670"/>
                      <a:pt x="54384" y="25581"/>
                      <a:pt x="46123" y="0"/>
                    </a:cubicBezTo>
                    <a:cubicBezTo>
                      <a:pt x="4236" y="21719"/>
                      <a:pt x="-12112" y="73282"/>
                      <a:pt x="9607" y="115168"/>
                    </a:cubicBezTo>
                    <a:cubicBezTo>
                      <a:pt x="24300" y="143504"/>
                      <a:pt x="53564" y="161286"/>
                      <a:pt x="85482" y="161273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75E9302E-D79A-4F84-AAFB-7DB72E81381F}"/>
                  </a:ext>
                </a:extLst>
              </p:cNvPr>
              <p:cNvSpPr/>
              <p:nvPr/>
            </p:nvSpPr>
            <p:spPr>
              <a:xfrm>
                <a:off x="5039600" y="5074322"/>
                <a:ext cx="63041" cy="78718"/>
              </a:xfrm>
              <a:custGeom>
                <a:avLst/>
                <a:gdLst>
                  <a:gd name="connsiteX0" fmla="*/ 31521 w 63041"/>
                  <a:gd name="connsiteY0" fmla="*/ 78719 h 78718"/>
                  <a:gd name="connsiteX1" fmla="*/ 63042 w 63041"/>
                  <a:gd name="connsiteY1" fmla="*/ 12508 h 78718"/>
                  <a:gd name="connsiteX2" fmla="*/ 62041 w 63041"/>
                  <a:gd name="connsiteY2" fmla="*/ 0 h 78718"/>
                  <a:gd name="connsiteX3" fmla="*/ 1001 w 63041"/>
                  <a:gd name="connsiteY3" fmla="*/ 0 h 78718"/>
                  <a:gd name="connsiteX4" fmla="*/ 0 w 63041"/>
                  <a:gd name="connsiteY4" fmla="*/ 12508 h 78718"/>
                  <a:gd name="connsiteX5" fmla="*/ 31521 w 63041"/>
                  <a:gd name="connsiteY5" fmla="*/ 78719 h 78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3041" h="78718">
                    <a:moveTo>
                      <a:pt x="31521" y="78719"/>
                    </a:moveTo>
                    <a:cubicBezTo>
                      <a:pt x="51467" y="62525"/>
                      <a:pt x="63047" y="38200"/>
                      <a:pt x="63042" y="12508"/>
                    </a:cubicBezTo>
                    <a:cubicBezTo>
                      <a:pt x="63005" y="8321"/>
                      <a:pt x="62671" y="4141"/>
                      <a:pt x="62041" y="0"/>
                    </a:cubicBezTo>
                    <a:cubicBezTo>
                      <a:pt x="42214" y="6505"/>
                      <a:pt x="20828" y="6505"/>
                      <a:pt x="1001" y="0"/>
                    </a:cubicBezTo>
                    <a:cubicBezTo>
                      <a:pt x="371" y="4141"/>
                      <a:pt x="37" y="8321"/>
                      <a:pt x="0" y="12508"/>
                    </a:cubicBezTo>
                    <a:cubicBezTo>
                      <a:pt x="-5" y="38200"/>
                      <a:pt x="11575" y="62525"/>
                      <a:pt x="31521" y="78719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A783A326-2221-4513-BECB-6E299A4892B1}"/>
                  </a:ext>
                </a:extLst>
              </p:cNvPr>
              <p:cNvSpPr/>
              <p:nvPr/>
            </p:nvSpPr>
            <p:spPr>
              <a:xfrm>
                <a:off x="5082003" y="5001403"/>
                <a:ext cx="70880" cy="55573"/>
              </a:xfrm>
              <a:custGeom>
                <a:avLst/>
                <a:gdLst>
                  <a:gd name="connsiteX0" fmla="*/ 70880 w 70880"/>
                  <a:gd name="connsiteY0" fmla="*/ 4665 h 55573"/>
                  <a:gd name="connsiteX1" fmla="*/ 0 w 70880"/>
                  <a:gd name="connsiteY1" fmla="*/ 11837 h 55573"/>
                  <a:gd name="connsiteX2" fmla="*/ 28686 w 70880"/>
                  <a:gd name="connsiteY2" fmla="*/ 55574 h 55573"/>
                  <a:gd name="connsiteX3" fmla="*/ 70880 w 70880"/>
                  <a:gd name="connsiteY3" fmla="*/ 4665 h 555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880" h="55573">
                    <a:moveTo>
                      <a:pt x="70880" y="4665"/>
                    </a:moveTo>
                    <a:cubicBezTo>
                      <a:pt x="47349" y="-3488"/>
                      <a:pt x="21421" y="-865"/>
                      <a:pt x="0" y="11837"/>
                    </a:cubicBezTo>
                    <a:cubicBezTo>
                      <a:pt x="13344" y="23551"/>
                      <a:pt x="23258" y="38668"/>
                      <a:pt x="28686" y="55574"/>
                    </a:cubicBezTo>
                    <a:cubicBezTo>
                      <a:pt x="48984" y="44919"/>
                      <a:pt x="64177" y="26588"/>
                      <a:pt x="70880" y="4665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48D90461-249A-4741-8C89-48A0B417C3A2}"/>
                  </a:ext>
                </a:extLst>
              </p:cNvPr>
              <p:cNvSpPr/>
              <p:nvPr/>
            </p:nvSpPr>
            <p:spPr>
              <a:xfrm>
                <a:off x="4989359" y="5001357"/>
                <a:ext cx="71088" cy="55620"/>
              </a:xfrm>
              <a:custGeom>
                <a:avLst/>
                <a:gdLst>
                  <a:gd name="connsiteX0" fmla="*/ 27810 w 71088"/>
                  <a:gd name="connsiteY0" fmla="*/ 0 h 55620"/>
                  <a:gd name="connsiteX1" fmla="*/ 0 w 71088"/>
                  <a:gd name="connsiteY1" fmla="*/ 4711 h 55620"/>
                  <a:gd name="connsiteX2" fmla="*/ 42403 w 71088"/>
                  <a:gd name="connsiteY2" fmla="*/ 55620 h 55620"/>
                  <a:gd name="connsiteX3" fmla="*/ 71089 w 71088"/>
                  <a:gd name="connsiteY3" fmla="*/ 11883 h 55620"/>
                  <a:gd name="connsiteX4" fmla="*/ 27810 w 71088"/>
                  <a:gd name="connsiteY4" fmla="*/ 0 h 55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088" h="55620">
                    <a:moveTo>
                      <a:pt x="27810" y="0"/>
                    </a:moveTo>
                    <a:cubicBezTo>
                      <a:pt x="18343" y="21"/>
                      <a:pt x="8946" y="1613"/>
                      <a:pt x="0" y="4711"/>
                    </a:cubicBezTo>
                    <a:cubicBezTo>
                      <a:pt x="6753" y="26671"/>
                      <a:pt x="22026" y="45008"/>
                      <a:pt x="42403" y="55620"/>
                    </a:cubicBezTo>
                    <a:cubicBezTo>
                      <a:pt x="47831" y="38714"/>
                      <a:pt x="57745" y="23597"/>
                      <a:pt x="71089" y="11883"/>
                    </a:cubicBezTo>
                    <a:cubicBezTo>
                      <a:pt x="57990" y="4109"/>
                      <a:pt x="43041" y="5"/>
                      <a:pt x="2781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5" name="TextBox 174">
            <a:extLst>
              <a:ext uri="{FF2B5EF4-FFF2-40B4-BE49-F238E27FC236}">
                <a16:creationId xmlns:a16="http://schemas.microsoft.com/office/drawing/2014/main" id="{948A2C17-AC68-4808-9157-EF606598575B}"/>
              </a:ext>
            </a:extLst>
          </p:cNvPr>
          <p:cNvSpPr txBox="1"/>
          <p:nvPr/>
        </p:nvSpPr>
        <p:spPr>
          <a:xfrm>
            <a:off x="1198331" y="4375828"/>
            <a:ext cx="2800538" cy="1015663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>
                <a:ln>
                  <a:noFill/>
                </a:ln>
                <a:solidFill>
                  <a:srgbClr val="E29D3E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Acquisition of meaningful empirical data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A016A0F-DFAD-47CE-A254-BFEBDEB2418B}"/>
              </a:ext>
            </a:extLst>
          </p:cNvPr>
          <p:cNvSpPr txBox="1"/>
          <p:nvPr/>
        </p:nvSpPr>
        <p:spPr>
          <a:xfrm>
            <a:off x="8455710" y="2660578"/>
            <a:ext cx="2706290" cy="646331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1">
                <a:ln>
                  <a:noFill/>
                </a:ln>
                <a:solidFill>
                  <a:srgbClr val="80C34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Formulation of concepts and propositions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A389884-36FB-4D58-9845-ED6FB5E3AE16}"/>
              </a:ext>
            </a:extLst>
          </p:cNvPr>
          <p:cNvSpPr txBox="1"/>
          <p:nvPr/>
        </p:nvSpPr>
        <p:spPr>
          <a:xfrm>
            <a:off x="7639010" y="1446412"/>
            <a:ext cx="3759918" cy="646331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1">
                <a:ln>
                  <a:noFill/>
                </a:ln>
                <a:solidFill>
                  <a:srgbClr val="D64787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Assessment of relevant existing knowledge of a phenomenon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698D904-5EEE-4CB2-A1FF-7BC95740F1F0}"/>
              </a:ext>
            </a:extLst>
          </p:cNvPr>
          <p:cNvSpPr txBox="1"/>
          <p:nvPr/>
        </p:nvSpPr>
        <p:spPr>
          <a:xfrm>
            <a:off x="8293411" y="4408660"/>
            <a:ext cx="2194560" cy="707886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>
                <a:ln>
                  <a:noFill/>
                </a:ln>
                <a:solidFill>
                  <a:srgbClr val="D64A3B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Statement of hypotheses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0AF08AFA-78D1-4290-9AEC-60F7EE4E1AD9}"/>
              </a:ext>
            </a:extLst>
          </p:cNvPr>
          <p:cNvSpPr txBox="1"/>
          <p:nvPr/>
        </p:nvSpPr>
        <p:spPr>
          <a:xfrm>
            <a:off x="7156166" y="5605200"/>
            <a:ext cx="3018285" cy="707886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>
                <a:ln>
                  <a:noFill/>
                </a:ln>
                <a:solidFill>
                  <a:srgbClr val="A666E1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Design of research to test the hypotheses</a:t>
            </a: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9E31B068-15AA-4B9D-91C7-414D94981678}"/>
              </a:ext>
            </a:extLst>
          </p:cNvPr>
          <p:cNvGrpSpPr/>
          <p:nvPr/>
        </p:nvGrpSpPr>
        <p:grpSpPr>
          <a:xfrm>
            <a:off x="6052617" y="1884716"/>
            <a:ext cx="1461138" cy="1326058"/>
            <a:chOff x="4559581" y="1871609"/>
            <a:chExt cx="1461138" cy="1326058"/>
          </a:xfrm>
        </p:grpSpPr>
        <p:sp>
          <p:nvSpPr>
            <p:cNvPr id="107" name="Shape">
              <a:extLst>
                <a:ext uri="{FF2B5EF4-FFF2-40B4-BE49-F238E27FC236}">
                  <a16:creationId xmlns:a16="http://schemas.microsoft.com/office/drawing/2014/main" id="{B38DC602-A4D1-4058-839F-FA6F066307AB}"/>
                </a:ext>
              </a:extLst>
            </p:cNvPr>
            <p:cNvSpPr/>
            <p:nvPr/>
          </p:nvSpPr>
          <p:spPr>
            <a:xfrm>
              <a:off x="4559581" y="1871609"/>
              <a:ext cx="1461138" cy="132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" y="11280"/>
                  </a:moveTo>
                  <a:cubicBezTo>
                    <a:pt x="70" y="12752"/>
                    <a:pt x="0" y="14240"/>
                    <a:pt x="0" y="15727"/>
                  </a:cubicBezTo>
                  <a:cubicBezTo>
                    <a:pt x="0" y="16921"/>
                    <a:pt x="42" y="18098"/>
                    <a:pt x="127" y="19276"/>
                  </a:cubicBezTo>
                  <a:cubicBezTo>
                    <a:pt x="675" y="19183"/>
                    <a:pt x="1223" y="19136"/>
                    <a:pt x="1800" y="19136"/>
                  </a:cubicBezTo>
                  <a:cubicBezTo>
                    <a:pt x="4331" y="19136"/>
                    <a:pt x="6680" y="20051"/>
                    <a:pt x="8564" y="21600"/>
                  </a:cubicBezTo>
                  <a:cubicBezTo>
                    <a:pt x="9225" y="20934"/>
                    <a:pt x="9914" y="20298"/>
                    <a:pt x="10631" y="19694"/>
                  </a:cubicBezTo>
                  <a:cubicBezTo>
                    <a:pt x="11109" y="19291"/>
                    <a:pt x="11588" y="18904"/>
                    <a:pt x="12080" y="18532"/>
                  </a:cubicBezTo>
                  <a:cubicBezTo>
                    <a:pt x="14358" y="16828"/>
                    <a:pt x="16819" y="15356"/>
                    <a:pt x="19448" y="14410"/>
                  </a:cubicBezTo>
                  <a:cubicBezTo>
                    <a:pt x="20152" y="14162"/>
                    <a:pt x="20869" y="13945"/>
                    <a:pt x="21600" y="13791"/>
                  </a:cubicBezTo>
                  <a:cubicBezTo>
                    <a:pt x="19013" y="10304"/>
                    <a:pt x="15680" y="7531"/>
                    <a:pt x="11869" y="5733"/>
                  </a:cubicBezTo>
                  <a:cubicBezTo>
                    <a:pt x="10294" y="4989"/>
                    <a:pt x="8986" y="3734"/>
                    <a:pt x="8030" y="2169"/>
                  </a:cubicBezTo>
                  <a:cubicBezTo>
                    <a:pt x="7200" y="790"/>
                    <a:pt x="6216" y="0"/>
                    <a:pt x="5175" y="0"/>
                  </a:cubicBezTo>
                  <a:cubicBezTo>
                    <a:pt x="5175" y="0"/>
                    <a:pt x="5175" y="0"/>
                    <a:pt x="5175" y="0"/>
                  </a:cubicBezTo>
                  <a:cubicBezTo>
                    <a:pt x="4486" y="62"/>
                    <a:pt x="3881" y="449"/>
                    <a:pt x="3417" y="961"/>
                  </a:cubicBezTo>
                  <a:cubicBezTo>
                    <a:pt x="2939" y="1472"/>
                    <a:pt x="2573" y="2092"/>
                    <a:pt x="2250" y="2743"/>
                  </a:cubicBezTo>
                  <a:cubicBezTo>
                    <a:pt x="2137" y="2975"/>
                    <a:pt x="2025" y="3223"/>
                    <a:pt x="1927" y="3455"/>
                  </a:cubicBezTo>
                  <a:cubicBezTo>
                    <a:pt x="1744" y="3889"/>
                    <a:pt x="1589" y="4323"/>
                    <a:pt x="1448" y="4757"/>
                  </a:cubicBezTo>
                  <a:cubicBezTo>
                    <a:pt x="1223" y="5454"/>
                    <a:pt x="1027" y="6167"/>
                    <a:pt x="872" y="6880"/>
                  </a:cubicBezTo>
                  <a:cubicBezTo>
                    <a:pt x="577" y="8336"/>
                    <a:pt x="338" y="9793"/>
                    <a:pt x="211" y="11280"/>
                  </a:cubicBezTo>
                  <a:close/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CA" sz="225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01</a:t>
              </a:r>
              <a:endParaRPr kumimoji="0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grpSp>
          <p:nvGrpSpPr>
            <p:cNvPr id="108" name="Graphic 69" descr="Lightbulb">
              <a:extLst>
                <a:ext uri="{FF2B5EF4-FFF2-40B4-BE49-F238E27FC236}">
                  <a16:creationId xmlns:a16="http://schemas.microsoft.com/office/drawing/2014/main" id="{5B9E13A1-1A9C-4F0F-8FD3-DB878073C8D5}"/>
                </a:ext>
              </a:extLst>
            </p:cNvPr>
            <p:cNvGrpSpPr/>
            <p:nvPr/>
          </p:nvGrpSpPr>
          <p:grpSpPr>
            <a:xfrm>
              <a:off x="4683499" y="2030686"/>
              <a:ext cx="374183" cy="374183"/>
              <a:chOff x="6218668" y="1606370"/>
              <a:chExt cx="400265" cy="4002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226E3D53-F623-4FE6-8894-BB07C18BB7C4}"/>
                  </a:ext>
                </a:extLst>
              </p:cNvPr>
              <p:cNvSpPr/>
              <p:nvPr/>
            </p:nvSpPr>
            <p:spPr>
              <a:xfrm>
                <a:off x="6364597" y="1873213"/>
                <a:ext cx="108405" cy="25016"/>
              </a:xfrm>
              <a:custGeom>
                <a:avLst/>
                <a:gdLst>
                  <a:gd name="connsiteX0" fmla="*/ 12508 w 108405"/>
                  <a:gd name="connsiteY0" fmla="*/ 0 h 25016"/>
                  <a:gd name="connsiteX1" fmla="*/ 95897 w 108405"/>
                  <a:gd name="connsiteY1" fmla="*/ 0 h 25016"/>
                  <a:gd name="connsiteX2" fmla="*/ 108405 w 108405"/>
                  <a:gd name="connsiteY2" fmla="*/ 12508 h 25016"/>
                  <a:gd name="connsiteX3" fmla="*/ 95897 w 108405"/>
                  <a:gd name="connsiteY3" fmla="*/ 25017 h 25016"/>
                  <a:gd name="connsiteX4" fmla="*/ 12508 w 108405"/>
                  <a:gd name="connsiteY4" fmla="*/ 25017 h 25016"/>
                  <a:gd name="connsiteX5" fmla="*/ 0 w 108405"/>
                  <a:gd name="connsiteY5" fmla="*/ 12508 h 25016"/>
                  <a:gd name="connsiteX6" fmla="*/ 12508 w 108405"/>
                  <a:gd name="connsiteY6" fmla="*/ 0 h 25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405" h="25016">
                    <a:moveTo>
                      <a:pt x="12508" y="0"/>
                    </a:moveTo>
                    <a:lnTo>
                      <a:pt x="95897" y="0"/>
                    </a:lnTo>
                    <a:cubicBezTo>
                      <a:pt x="102985" y="0"/>
                      <a:pt x="108405" y="5420"/>
                      <a:pt x="108405" y="12508"/>
                    </a:cubicBezTo>
                    <a:cubicBezTo>
                      <a:pt x="108405" y="19596"/>
                      <a:pt x="102985" y="25017"/>
                      <a:pt x="95897" y="25017"/>
                    </a:cubicBezTo>
                    <a:lnTo>
                      <a:pt x="12508" y="25017"/>
                    </a:lnTo>
                    <a:cubicBezTo>
                      <a:pt x="5420" y="25017"/>
                      <a:pt x="0" y="19596"/>
                      <a:pt x="0" y="12508"/>
                    </a:cubicBezTo>
                    <a:cubicBezTo>
                      <a:pt x="0" y="5420"/>
                      <a:pt x="5420" y="0"/>
                      <a:pt x="1250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B50DA8E3-F095-4464-9687-9FAAAF726EFF}"/>
                  </a:ext>
                </a:extLst>
              </p:cNvPr>
              <p:cNvSpPr/>
              <p:nvPr/>
            </p:nvSpPr>
            <p:spPr>
              <a:xfrm>
                <a:off x="6364597" y="1914907"/>
                <a:ext cx="108405" cy="25016"/>
              </a:xfrm>
              <a:custGeom>
                <a:avLst/>
                <a:gdLst>
                  <a:gd name="connsiteX0" fmla="*/ 12508 w 108405"/>
                  <a:gd name="connsiteY0" fmla="*/ 0 h 25016"/>
                  <a:gd name="connsiteX1" fmla="*/ 95897 w 108405"/>
                  <a:gd name="connsiteY1" fmla="*/ 0 h 25016"/>
                  <a:gd name="connsiteX2" fmla="*/ 108405 w 108405"/>
                  <a:gd name="connsiteY2" fmla="*/ 12508 h 25016"/>
                  <a:gd name="connsiteX3" fmla="*/ 95897 w 108405"/>
                  <a:gd name="connsiteY3" fmla="*/ 25017 h 25016"/>
                  <a:gd name="connsiteX4" fmla="*/ 12508 w 108405"/>
                  <a:gd name="connsiteY4" fmla="*/ 25017 h 25016"/>
                  <a:gd name="connsiteX5" fmla="*/ 0 w 108405"/>
                  <a:gd name="connsiteY5" fmla="*/ 12508 h 25016"/>
                  <a:gd name="connsiteX6" fmla="*/ 12508 w 108405"/>
                  <a:gd name="connsiteY6" fmla="*/ 0 h 25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405" h="25016">
                    <a:moveTo>
                      <a:pt x="12508" y="0"/>
                    </a:moveTo>
                    <a:lnTo>
                      <a:pt x="95897" y="0"/>
                    </a:lnTo>
                    <a:cubicBezTo>
                      <a:pt x="102985" y="0"/>
                      <a:pt x="108405" y="5420"/>
                      <a:pt x="108405" y="12508"/>
                    </a:cubicBezTo>
                    <a:cubicBezTo>
                      <a:pt x="108405" y="19596"/>
                      <a:pt x="102985" y="25017"/>
                      <a:pt x="95897" y="25017"/>
                    </a:cubicBezTo>
                    <a:lnTo>
                      <a:pt x="12508" y="25017"/>
                    </a:lnTo>
                    <a:cubicBezTo>
                      <a:pt x="5420" y="25017"/>
                      <a:pt x="0" y="19596"/>
                      <a:pt x="0" y="12508"/>
                    </a:cubicBezTo>
                    <a:cubicBezTo>
                      <a:pt x="0" y="5420"/>
                      <a:pt x="5420" y="0"/>
                      <a:pt x="1250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C75F1A73-D7B3-4497-850B-A9EAEE630BD4}"/>
                  </a:ext>
                </a:extLst>
              </p:cNvPr>
              <p:cNvSpPr/>
              <p:nvPr/>
            </p:nvSpPr>
            <p:spPr>
              <a:xfrm>
                <a:off x="6391699" y="1956601"/>
                <a:ext cx="54202" cy="25016"/>
              </a:xfrm>
              <a:custGeom>
                <a:avLst/>
                <a:gdLst>
                  <a:gd name="connsiteX0" fmla="*/ 0 w 54202"/>
                  <a:gd name="connsiteY0" fmla="*/ 0 h 25016"/>
                  <a:gd name="connsiteX1" fmla="*/ 27101 w 54202"/>
                  <a:gd name="connsiteY1" fmla="*/ 25017 h 25016"/>
                  <a:gd name="connsiteX2" fmla="*/ 54203 w 54202"/>
                  <a:gd name="connsiteY2" fmla="*/ 0 h 25016"/>
                  <a:gd name="connsiteX3" fmla="*/ 0 w 54202"/>
                  <a:gd name="connsiteY3" fmla="*/ 0 h 25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202" h="25016">
                    <a:moveTo>
                      <a:pt x="0" y="0"/>
                    </a:moveTo>
                    <a:cubicBezTo>
                      <a:pt x="1251" y="14176"/>
                      <a:pt x="12925" y="25017"/>
                      <a:pt x="27101" y="25017"/>
                    </a:cubicBezTo>
                    <a:cubicBezTo>
                      <a:pt x="41277" y="25017"/>
                      <a:pt x="52952" y="14176"/>
                      <a:pt x="5420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C2ACFAB3-44F3-4D34-8FD8-9CF584BBD5BF}"/>
                  </a:ext>
                </a:extLst>
              </p:cNvPr>
              <p:cNvSpPr/>
              <p:nvPr/>
            </p:nvSpPr>
            <p:spPr>
              <a:xfrm>
                <a:off x="6310395" y="1631386"/>
                <a:ext cx="216810" cy="225149"/>
              </a:xfrm>
              <a:custGeom>
                <a:avLst/>
                <a:gdLst>
                  <a:gd name="connsiteX0" fmla="*/ 108405 w 216810"/>
                  <a:gd name="connsiteY0" fmla="*/ 0 h 225149"/>
                  <a:gd name="connsiteX1" fmla="*/ 108405 w 216810"/>
                  <a:gd name="connsiteY1" fmla="*/ 0 h 225149"/>
                  <a:gd name="connsiteX2" fmla="*/ 108405 w 216810"/>
                  <a:gd name="connsiteY2" fmla="*/ 0 h 225149"/>
                  <a:gd name="connsiteX3" fmla="*/ 0 w 216810"/>
                  <a:gd name="connsiteY3" fmla="*/ 107154 h 225149"/>
                  <a:gd name="connsiteX4" fmla="*/ 0 w 216810"/>
                  <a:gd name="connsiteY4" fmla="*/ 110907 h 225149"/>
                  <a:gd name="connsiteX5" fmla="*/ 7505 w 216810"/>
                  <a:gd name="connsiteY5" fmla="*/ 148432 h 225149"/>
                  <a:gd name="connsiteX6" fmla="*/ 26267 w 216810"/>
                  <a:gd name="connsiteY6" fmla="*/ 179285 h 225149"/>
                  <a:gd name="connsiteX7" fmla="*/ 51701 w 216810"/>
                  <a:gd name="connsiteY7" fmla="*/ 220563 h 225149"/>
                  <a:gd name="connsiteX8" fmla="*/ 59206 w 216810"/>
                  <a:gd name="connsiteY8" fmla="*/ 225149 h 225149"/>
                  <a:gd name="connsiteX9" fmla="*/ 157604 w 216810"/>
                  <a:gd name="connsiteY9" fmla="*/ 225149 h 225149"/>
                  <a:gd name="connsiteX10" fmla="*/ 165109 w 216810"/>
                  <a:gd name="connsiteY10" fmla="*/ 220563 h 225149"/>
                  <a:gd name="connsiteX11" fmla="*/ 190543 w 216810"/>
                  <a:gd name="connsiteY11" fmla="*/ 179285 h 225149"/>
                  <a:gd name="connsiteX12" fmla="*/ 209305 w 216810"/>
                  <a:gd name="connsiteY12" fmla="*/ 148432 h 225149"/>
                  <a:gd name="connsiteX13" fmla="*/ 216810 w 216810"/>
                  <a:gd name="connsiteY13" fmla="*/ 110907 h 225149"/>
                  <a:gd name="connsiteX14" fmla="*/ 216810 w 216810"/>
                  <a:gd name="connsiteY14" fmla="*/ 107154 h 225149"/>
                  <a:gd name="connsiteX15" fmla="*/ 108405 w 216810"/>
                  <a:gd name="connsiteY15" fmla="*/ 0 h 225149"/>
                  <a:gd name="connsiteX16" fmla="*/ 191794 w 216810"/>
                  <a:gd name="connsiteY16" fmla="*/ 110490 h 225149"/>
                  <a:gd name="connsiteX17" fmla="*/ 185956 w 216810"/>
                  <a:gd name="connsiteY17" fmla="*/ 139676 h 225149"/>
                  <a:gd name="connsiteX18" fmla="*/ 171780 w 216810"/>
                  <a:gd name="connsiteY18" fmla="*/ 162608 h 225149"/>
                  <a:gd name="connsiteX19" fmla="*/ 147598 w 216810"/>
                  <a:gd name="connsiteY19" fmla="*/ 200133 h 225149"/>
                  <a:gd name="connsiteX20" fmla="*/ 108405 w 216810"/>
                  <a:gd name="connsiteY20" fmla="*/ 200133 h 225149"/>
                  <a:gd name="connsiteX21" fmla="*/ 69629 w 216810"/>
                  <a:gd name="connsiteY21" fmla="*/ 200133 h 225149"/>
                  <a:gd name="connsiteX22" fmla="*/ 45447 w 216810"/>
                  <a:gd name="connsiteY22" fmla="*/ 162608 h 225149"/>
                  <a:gd name="connsiteX23" fmla="*/ 31271 w 216810"/>
                  <a:gd name="connsiteY23" fmla="*/ 139676 h 225149"/>
                  <a:gd name="connsiteX24" fmla="*/ 25434 w 216810"/>
                  <a:gd name="connsiteY24" fmla="*/ 110490 h 225149"/>
                  <a:gd name="connsiteX25" fmla="*/ 25434 w 216810"/>
                  <a:gd name="connsiteY25" fmla="*/ 107154 h 225149"/>
                  <a:gd name="connsiteX26" fmla="*/ 108822 w 216810"/>
                  <a:gd name="connsiteY26" fmla="*/ 24600 h 225149"/>
                  <a:gd name="connsiteX27" fmla="*/ 108822 w 216810"/>
                  <a:gd name="connsiteY27" fmla="*/ 24600 h 225149"/>
                  <a:gd name="connsiteX28" fmla="*/ 108822 w 216810"/>
                  <a:gd name="connsiteY28" fmla="*/ 24600 h 225149"/>
                  <a:gd name="connsiteX29" fmla="*/ 108822 w 216810"/>
                  <a:gd name="connsiteY29" fmla="*/ 24600 h 225149"/>
                  <a:gd name="connsiteX30" fmla="*/ 108822 w 216810"/>
                  <a:gd name="connsiteY30" fmla="*/ 24600 h 225149"/>
                  <a:gd name="connsiteX31" fmla="*/ 108822 w 216810"/>
                  <a:gd name="connsiteY31" fmla="*/ 24600 h 225149"/>
                  <a:gd name="connsiteX32" fmla="*/ 108822 w 216810"/>
                  <a:gd name="connsiteY32" fmla="*/ 24600 h 225149"/>
                  <a:gd name="connsiteX33" fmla="*/ 192211 w 216810"/>
                  <a:gd name="connsiteY33" fmla="*/ 107154 h 225149"/>
                  <a:gd name="connsiteX34" fmla="*/ 192211 w 216810"/>
                  <a:gd name="connsiteY34" fmla="*/ 110490 h 22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216810" h="225149">
                    <a:moveTo>
                      <a:pt x="108405" y="0"/>
                    </a:moveTo>
                    <a:cubicBezTo>
                      <a:pt x="108405" y="0"/>
                      <a:pt x="108405" y="0"/>
                      <a:pt x="108405" y="0"/>
                    </a:cubicBezTo>
                    <a:cubicBezTo>
                      <a:pt x="108405" y="0"/>
                      <a:pt x="108405" y="0"/>
                      <a:pt x="108405" y="0"/>
                    </a:cubicBezTo>
                    <a:cubicBezTo>
                      <a:pt x="49199" y="417"/>
                      <a:pt x="1251" y="47948"/>
                      <a:pt x="0" y="107154"/>
                    </a:cubicBezTo>
                    <a:lnTo>
                      <a:pt x="0" y="110907"/>
                    </a:lnTo>
                    <a:cubicBezTo>
                      <a:pt x="417" y="123832"/>
                      <a:pt x="2919" y="136340"/>
                      <a:pt x="7505" y="148432"/>
                    </a:cubicBezTo>
                    <a:cubicBezTo>
                      <a:pt x="12091" y="159689"/>
                      <a:pt x="18345" y="170113"/>
                      <a:pt x="26267" y="179285"/>
                    </a:cubicBezTo>
                    <a:cubicBezTo>
                      <a:pt x="36274" y="190126"/>
                      <a:pt x="47115" y="211390"/>
                      <a:pt x="51701" y="220563"/>
                    </a:cubicBezTo>
                    <a:cubicBezTo>
                      <a:pt x="52952" y="223481"/>
                      <a:pt x="55870" y="225149"/>
                      <a:pt x="59206" y="225149"/>
                    </a:cubicBezTo>
                    <a:lnTo>
                      <a:pt x="157604" y="225149"/>
                    </a:lnTo>
                    <a:cubicBezTo>
                      <a:pt x="160940" y="225149"/>
                      <a:pt x="163858" y="223481"/>
                      <a:pt x="165109" y="220563"/>
                    </a:cubicBezTo>
                    <a:cubicBezTo>
                      <a:pt x="169696" y="211390"/>
                      <a:pt x="180536" y="190126"/>
                      <a:pt x="190543" y="179285"/>
                    </a:cubicBezTo>
                    <a:cubicBezTo>
                      <a:pt x="198465" y="170113"/>
                      <a:pt x="205136" y="159689"/>
                      <a:pt x="209305" y="148432"/>
                    </a:cubicBezTo>
                    <a:cubicBezTo>
                      <a:pt x="213892" y="136340"/>
                      <a:pt x="216393" y="123832"/>
                      <a:pt x="216810" y="110907"/>
                    </a:cubicBezTo>
                    <a:lnTo>
                      <a:pt x="216810" y="107154"/>
                    </a:lnTo>
                    <a:cubicBezTo>
                      <a:pt x="215559" y="47948"/>
                      <a:pt x="167611" y="417"/>
                      <a:pt x="108405" y="0"/>
                    </a:cubicBezTo>
                    <a:close/>
                    <a:moveTo>
                      <a:pt x="191794" y="110490"/>
                    </a:moveTo>
                    <a:cubicBezTo>
                      <a:pt x="191377" y="120496"/>
                      <a:pt x="189292" y="130503"/>
                      <a:pt x="185956" y="139676"/>
                    </a:cubicBezTo>
                    <a:cubicBezTo>
                      <a:pt x="182621" y="148015"/>
                      <a:pt x="178035" y="155937"/>
                      <a:pt x="171780" y="162608"/>
                    </a:cubicBezTo>
                    <a:cubicBezTo>
                      <a:pt x="162191" y="174282"/>
                      <a:pt x="153852" y="186790"/>
                      <a:pt x="147598" y="200133"/>
                    </a:cubicBezTo>
                    <a:lnTo>
                      <a:pt x="108405" y="200133"/>
                    </a:lnTo>
                    <a:lnTo>
                      <a:pt x="69629" y="200133"/>
                    </a:lnTo>
                    <a:cubicBezTo>
                      <a:pt x="62958" y="186790"/>
                      <a:pt x="54619" y="174282"/>
                      <a:pt x="45447" y="162608"/>
                    </a:cubicBezTo>
                    <a:cubicBezTo>
                      <a:pt x="39610" y="155937"/>
                      <a:pt x="34606" y="148015"/>
                      <a:pt x="31271" y="139676"/>
                    </a:cubicBezTo>
                    <a:cubicBezTo>
                      <a:pt x="27518" y="130503"/>
                      <a:pt x="25850" y="120496"/>
                      <a:pt x="25434" y="110490"/>
                    </a:cubicBezTo>
                    <a:lnTo>
                      <a:pt x="25434" y="107154"/>
                    </a:lnTo>
                    <a:cubicBezTo>
                      <a:pt x="26267" y="61708"/>
                      <a:pt x="63375" y="25017"/>
                      <a:pt x="108822" y="24600"/>
                    </a:cubicBezTo>
                    <a:lnTo>
                      <a:pt x="108822" y="24600"/>
                    </a:lnTo>
                    <a:lnTo>
                      <a:pt x="108822" y="24600"/>
                    </a:lnTo>
                    <a:cubicBezTo>
                      <a:pt x="108822" y="24600"/>
                      <a:pt x="108822" y="24600"/>
                      <a:pt x="108822" y="24600"/>
                    </a:cubicBezTo>
                    <a:cubicBezTo>
                      <a:pt x="108822" y="24600"/>
                      <a:pt x="108822" y="24600"/>
                      <a:pt x="108822" y="24600"/>
                    </a:cubicBezTo>
                    <a:lnTo>
                      <a:pt x="108822" y="24600"/>
                    </a:lnTo>
                    <a:lnTo>
                      <a:pt x="108822" y="24600"/>
                    </a:lnTo>
                    <a:cubicBezTo>
                      <a:pt x="154269" y="25017"/>
                      <a:pt x="191377" y="61291"/>
                      <a:pt x="192211" y="107154"/>
                    </a:cubicBezTo>
                    <a:lnTo>
                      <a:pt x="192211" y="110490"/>
                    </a:lnTo>
                    <a:close/>
                  </a:path>
                </a:pathLst>
              </a:custGeom>
              <a:solidFill>
                <a:schemeClr val="bg1"/>
              </a:solidFill>
              <a:ln w="4167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114" name="Circle: Hollow 113">
            <a:extLst>
              <a:ext uri="{FF2B5EF4-FFF2-40B4-BE49-F238E27FC236}">
                <a16:creationId xmlns:a16="http://schemas.microsoft.com/office/drawing/2014/main" id="{5F741E2E-52F3-471A-97C7-EB54907D659A}"/>
              </a:ext>
            </a:extLst>
          </p:cNvPr>
          <p:cNvSpPr/>
          <p:nvPr/>
        </p:nvSpPr>
        <p:spPr>
          <a:xfrm>
            <a:off x="5109431" y="2777827"/>
            <a:ext cx="2124285" cy="2124285"/>
          </a:xfrm>
          <a:prstGeom prst="donut">
            <a:avLst>
              <a:gd name="adj" fmla="val 9402"/>
            </a:avLst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2" name="Footer Placeholder 4">
            <a:extLst>
              <a:ext uri="{FF2B5EF4-FFF2-40B4-BE49-F238E27FC236}">
                <a16:creationId xmlns:a16="http://schemas.microsoft.com/office/drawing/2014/main" id="{5E0BF982-DD3B-40D8-A8ED-EAA9E2CAE946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71803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118" grpId="0"/>
      <p:bldP spid="175" grpId="0"/>
      <p:bldP spid="65" grpId="0"/>
      <p:bldP spid="87" grpId="0"/>
      <p:bldP spid="98" grpId="0"/>
      <p:bldP spid="101" grpId="0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3483</TotalTime>
  <Words>753</Words>
  <Application>Microsoft Office PowerPoint</Application>
  <PresentationFormat>Widescreen</PresentationFormat>
  <Paragraphs>82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Corbel</vt:lpstr>
      <vt:lpstr>Garamond</vt:lpstr>
      <vt:lpstr>Helvetica</vt:lpstr>
      <vt:lpstr>Open Sans</vt:lpstr>
      <vt:lpstr>Office Theme</vt:lpstr>
      <vt:lpstr>Template PresentationGO</vt:lpstr>
      <vt:lpstr>Parallax</vt:lpstr>
      <vt:lpstr>Theory Building</vt:lpstr>
      <vt:lpstr>What is a Theory?</vt:lpstr>
      <vt:lpstr>Goals of Theory</vt:lpstr>
      <vt:lpstr>Research Concepts and Constructs</vt:lpstr>
      <vt:lpstr>Research Concepts and Constructs</vt:lpstr>
      <vt:lpstr>Research Propositions and Hypotheses</vt:lpstr>
      <vt:lpstr>Research Propositions and Hypotheses</vt:lpstr>
      <vt:lpstr>Theory Building</vt:lpstr>
      <vt:lpstr>Scientific Method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Business Research</dc:title>
  <dc:creator>sudhasies@gmail.com</dc:creator>
  <cp:lastModifiedBy>sudhasies@gmail.com</cp:lastModifiedBy>
  <cp:revision>32</cp:revision>
  <dcterms:created xsi:type="dcterms:W3CDTF">2021-08-06T15:34:27Z</dcterms:created>
  <dcterms:modified xsi:type="dcterms:W3CDTF">2021-10-08T13:45:22Z</dcterms:modified>
</cp:coreProperties>
</file>